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1" r:id="rId5"/>
    <p:sldId id="264" r:id="rId6"/>
    <p:sldId id="281" r:id="rId7"/>
    <p:sldId id="285" r:id="rId8"/>
    <p:sldId id="286" r:id="rId9"/>
    <p:sldId id="287" r:id="rId10"/>
    <p:sldId id="288" r:id="rId11"/>
    <p:sldId id="291" r:id="rId12"/>
    <p:sldId id="289" r:id="rId13"/>
    <p:sldId id="292" r:id="rId14"/>
    <p:sldId id="293" r:id="rId15"/>
    <p:sldId id="294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10" r:id="rId26"/>
    <p:sldId id="306" r:id="rId27"/>
    <p:sldId id="308" r:id="rId28"/>
    <p:sldId id="307" r:id="rId29"/>
    <p:sldId id="309" r:id="rId30"/>
    <p:sldId id="311" r:id="rId31"/>
    <p:sldId id="312" r:id="rId32"/>
    <p:sldId id="313" r:id="rId33"/>
    <p:sldId id="314" r:id="rId34"/>
    <p:sldId id="315" r:id="rId35"/>
    <p:sldId id="317" r:id="rId36"/>
    <p:sldId id="318" r:id="rId37"/>
    <p:sldId id="320" r:id="rId38"/>
    <p:sldId id="321" r:id="rId39"/>
    <p:sldId id="323" r:id="rId40"/>
    <p:sldId id="325" r:id="rId41"/>
    <p:sldId id="326" r:id="rId42"/>
    <p:sldId id="328" r:id="rId43"/>
    <p:sldId id="329" r:id="rId44"/>
    <p:sldId id="330" r:id="rId45"/>
    <p:sldId id="324" r:id="rId46"/>
    <p:sldId id="265" r:id="rId47"/>
    <p:sldId id="272" r:id="rId48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DC6FE9F-989A-479A-AE86-EBB058ED58C7}">
          <p14:sldIdLst>
            <p14:sldId id="256"/>
            <p14:sldId id="257"/>
            <p14:sldId id="258"/>
            <p14:sldId id="261"/>
            <p14:sldId id="264"/>
            <p14:sldId id="281"/>
            <p14:sldId id="285"/>
            <p14:sldId id="286"/>
            <p14:sldId id="287"/>
            <p14:sldId id="288"/>
            <p14:sldId id="291"/>
            <p14:sldId id="289"/>
            <p14:sldId id="292"/>
            <p14:sldId id="293"/>
            <p14:sldId id="294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10"/>
            <p14:sldId id="306"/>
            <p14:sldId id="308"/>
            <p14:sldId id="307"/>
            <p14:sldId id="309"/>
            <p14:sldId id="311"/>
            <p14:sldId id="312"/>
            <p14:sldId id="313"/>
            <p14:sldId id="314"/>
            <p14:sldId id="315"/>
            <p14:sldId id="317"/>
            <p14:sldId id="318"/>
          </p14:sldIdLst>
        </p14:section>
        <p14:section name="섹션 1" id="{C398C87B-2DF5-47DE-A78A-6DF5FD89E9B1}">
          <p14:sldIdLst>
            <p14:sldId id="320"/>
            <p14:sldId id="321"/>
            <p14:sldId id="323"/>
            <p14:sldId id="325"/>
            <p14:sldId id="326"/>
            <p14:sldId id="328"/>
            <p14:sldId id="329"/>
            <p14:sldId id="330"/>
            <p14:sldId id="324"/>
            <p14:sldId id="265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F"/>
    <a:srgbClr val="263755"/>
    <a:srgbClr val="7F8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96" y="2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소 민환" userId="367441008b9a3a76" providerId="LiveId" clId="{4F75B1C5-177B-4C90-B810-85A2FF28F0B7}"/>
    <pc:docChg chg="undo custSel addSld delSld modSld sldOrd addSection delSection modSection">
      <pc:chgData name="소 민환" userId="367441008b9a3a76" providerId="LiveId" clId="{4F75B1C5-177B-4C90-B810-85A2FF28F0B7}" dt="2023-03-01T14:55:21.740" v="9935" actId="20577"/>
      <pc:docMkLst>
        <pc:docMk/>
      </pc:docMkLst>
      <pc:sldChg chg="addSp modSp mod setBg">
        <pc:chgData name="소 민환" userId="367441008b9a3a76" providerId="LiveId" clId="{4F75B1C5-177B-4C90-B810-85A2FF28F0B7}" dt="2023-02-28T14:00:57.319" v="399" actId="20577"/>
        <pc:sldMkLst>
          <pc:docMk/>
          <pc:sldMk cId="0" sldId="256"/>
        </pc:sldMkLst>
        <pc:spChg chg="mod">
          <ac:chgData name="소 민환" userId="367441008b9a3a76" providerId="LiveId" clId="{4F75B1C5-177B-4C90-B810-85A2FF28F0B7}" dt="2023-02-28T13:50:24.592" v="70" actId="14826"/>
          <ac:spMkLst>
            <pc:docMk/>
            <pc:sldMk cId="0" sldId="256"/>
            <ac:spMk id="4" creationId="{00000000-0000-0000-0000-000000000000}"/>
          </ac:spMkLst>
        </pc:spChg>
        <pc:spChg chg="mod">
          <ac:chgData name="소 민환" userId="367441008b9a3a76" providerId="LiveId" clId="{4F75B1C5-177B-4C90-B810-85A2FF28F0B7}" dt="2023-02-28T14:00:51.605" v="392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소 민환" userId="367441008b9a3a76" providerId="LiveId" clId="{4F75B1C5-177B-4C90-B810-85A2FF28F0B7}" dt="2023-02-28T14:00:57.319" v="399" actId="20577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소 민환" userId="367441008b9a3a76" providerId="LiveId" clId="{4F75B1C5-177B-4C90-B810-85A2FF28F0B7}" dt="2023-02-28T14:00:35.045" v="389" actId="113"/>
          <ac:spMkLst>
            <pc:docMk/>
            <pc:sldMk cId="0" sldId="256"/>
            <ac:spMk id="7" creationId="{08696FAE-499D-47A9-B98C-5E0824A66298}"/>
          </ac:spMkLst>
        </pc:spChg>
        <pc:grpChg chg="mod">
          <ac:chgData name="소 민환" userId="367441008b9a3a76" providerId="LiveId" clId="{4F75B1C5-177B-4C90-B810-85A2FF28F0B7}" dt="2023-02-28T14:00:41.569" v="391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소 민환" userId="367441008b9a3a76" providerId="LiveId" clId="{4F75B1C5-177B-4C90-B810-85A2FF28F0B7}" dt="2023-02-28T13:50:24.592" v="70" actId="14826"/>
          <ac:picMkLst>
            <pc:docMk/>
            <pc:sldMk cId="0" sldId="256"/>
            <ac:picMk id="3" creationId="{00000000-0000-0000-0000-000000000000}"/>
          </ac:picMkLst>
        </pc:picChg>
      </pc:sldChg>
      <pc:sldChg chg="addSp delSp modSp mod">
        <pc:chgData name="소 민환" userId="367441008b9a3a76" providerId="LiveId" clId="{4F75B1C5-177B-4C90-B810-85A2FF28F0B7}" dt="2023-03-01T14:43:15.397" v="9332" actId="20577"/>
        <pc:sldMkLst>
          <pc:docMk/>
          <pc:sldMk cId="0" sldId="257"/>
        </pc:sldMkLst>
        <pc:spChg chg="add del mod">
          <ac:chgData name="소 민환" userId="367441008b9a3a76" providerId="LiveId" clId="{4F75B1C5-177B-4C90-B810-85A2FF28F0B7}" dt="2023-02-28T14:07:23.029" v="564" actId="478"/>
          <ac:spMkLst>
            <pc:docMk/>
            <pc:sldMk cId="0" sldId="257"/>
            <ac:spMk id="2" creationId="{00000000-0000-0000-0000-000000000000}"/>
          </ac:spMkLst>
        </pc:spChg>
        <pc:spChg chg="mod ord">
          <ac:chgData name="소 민환" userId="367441008b9a3a76" providerId="LiveId" clId="{4F75B1C5-177B-4C90-B810-85A2FF28F0B7}" dt="2023-02-28T14:07:53.225" v="569" actId="166"/>
          <ac:spMkLst>
            <pc:docMk/>
            <pc:sldMk cId="0" sldId="257"/>
            <ac:spMk id="3" creationId="{00000000-0000-0000-0000-000000000000}"/>
          </ac:spMkLst>
        </pc:spChg>
        <pc:spChg chg="mod ord">
          <ac:chgData name="소 민환" userId="367441008b9a3a76" providerId="LiveId" clId="{4F75B1C5-177B-4C90-B810-85A2FF28F0B7}" dt="2023-02-28T14:09:07.198" v="616" actId="1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소 민환" userId="367441008b9a3a76" providerId="LiveId" clId="{4F75B1C5-177B-4C90-B810-85A2FF28F0B7}" dt="2023-02-28T14:02:40.748" v="460"/>
          <ac:spMkLst>
            <pc:docMk/>
            <pc:sldMk cId="0" sldId="257"/>
            <ac:spMk id="5" creationId="{00000000-0000-0000-0000-000000000000}"/>
          </ac:spMkLst>
        </pc:spChg>
        <pc:spChg chg="add mod ord">
          <ac:chgData name="소 민환" userId="367441008b9a3a76" providerId="LiveId" clId="{4F75B1C5-177B-4C90-B810-85A2FF28F0B7}" dt="2023-02-28T14:09:12.130" v="617" actId="1076"/>
          <ac:spMkLst>
            <pc:docMk/>
            <pc:sldMk cId="0" sldId="257"/>
            <ac:spMk id="8" creationId="{B94C968A-6C09-454D-A717-47E623A8E93E}"/>
          </ac:spMkLst>
        </pc:spChg>
        <pc:spChg chg="add del mod">
          <ac:chgData name="소 민환" userId="367441008b9a3a76" providerId="LiveId" clId="{4F75B1C5-177B-4C90-B810-85A2FF28F0B7}" dt="2023-02-28T14:07:11.644" v="553" actId="11529"/>
          <ac:spMkLst>
            <pc:docMk/>
            <pc:sldMk cId="0" sldId="257"/>
            <ac:spMk id="9" creationId="{B04D205C-A8DF-42E5-896E-CD97ABF42998}"/>
          </ac:spMkLst>
        </pc:spChg>
        <pc:spChg chg="add mod">
          <ac:chgData name="소 민환" userId="367441008b9a3a76" providerId="LiveId" clId="{4F75B1C5-177B-4C90-B810-85A2FF28F0B7}" dt="2023-02-28T14:09:14.619" v="619" actId="1076"/>
          <ac:spMkLst>
            <pc:docMk/>
            <pc:sldMk cId="0" sldId="257"/>
            <ac:spMk id="10" creationId="{C445436F-900F-4F26-BB62-59851D5FEF87}"/>
          </ac:spMkLst>
        </pc:spChg>
        <pc:spChg chg="add mod">
          <ac:chgData name="소 민환" userId="367441008b9a3a76" providerId="LiveId" clId="{4F75B1C5-177B-4C90-B810-85A2FF28F0B7}" dt="2023-02-28T14:09:29.432" v="657" actId="14100"/>
          <ac:spMkLst>
            <pc:docMk/>
            <pc:sldMk cId="0" sldId="257"/>
            <ac:spMk id="12" creationId="{FA1C0FD5-451B-4E96-B67C-C52747F00A9E}"/>
          </ac:spMkLst>
        </pc:spChg>
        <pc:spChg chg="add mod">
          <ac:chgData name="소 민환" userId="367441008b9a3a76" providerId="LiveId" clId="{4F75B1C5-177B-4C90-B810-85A2FF28F0B7}" dt="2023-02-28T14:09:38.127" v="661" actId="20577"/>
          <ac:spMkLst>
            <pc:docMk/>
            <pc:sldMk cId="0" sldId="257"/>
            <ac:spMk id="13" creationId="{E532E6CD-4245-4254-80DD-7374F7829612}"/>
          </ac:spMkLst>
        </pc:spChg>
        <pc:spChg chg="add mod">
          <ac:chgData name="소 민환" userId="367441008b9a3a76" providerId="LiveId" clId="{4F75B1C5-177B-4C90-B810-85A2FF28F0B7}" dt="2023-02-28T14:10:05.564" v="693"/>
          <ac:spMkLst>
            <pc:docMk/>
            <pc:sldMk cId="0" sldId="257"/>
            <ac:spMk id="14" creationId="{F950C751-182E-4235-ADEE-109B51E69F5D}"/>
          </ac:spMkLst>
        </pc:spChg>
        <pc:spChg chg="add mod">
          <ac:chgData name="소 민환" userId="367441008b9a3a76" providerId="LiveId" clId="{4F75B1C5-177B-4C90-B810-85A2FF28F0B7}" dt="2023-02-28T14:11:37.737" v="697" actId="20577"/>
          <ac:spMkLst>
            <pc:docMk/>
            <pc:sldMk cId="0" sldId="257"/>
            <ac:spMk id="15" creationId="{DE3A94DF-2969-4152-BBD1-E117E8C280DF}"/>
          </ac:spMkLst>
        </pc:spChg>
        <pc:spChg chg="add mod">
          <ac:chgData name="소 민환" userId="367441008b9a3a76" providerId="LiveId" clId="{4F75B1C5-177B-4C90-B810-85A2FF28F0B7}" dt="2023-02-28T14:44:27.321" v="1843"/>
          <ac:spMkLst>
            <pc:docMk/>
            <pc:sldMk cId="0" sldId="257"/>
            <ac:spMk id="16" creationId="{9249FFE3-3230-4C47-809F-B952CE534899}"/>
          </ac:spMkLst>
        </pc:spChg>
        <pc:spChg chg="add mod">
          <ac:chgData name="소 민환" userId="367441008b9a3a76" providerId="LiveId" clId="{4F75B1C5-177B-4C90-B810-85A2FF28F0B7}" dt="2023-02-28T14:44:32.140" v="1847" actId="20577"/>
          <ac:spMkLst>
            <pc:docMk/>
            <pc:sldMk cId="0" sldId="257"/>
            <ac:spMk id="17" creationId="{1E51169D-D78B-490C-8B47-B2948A5348EE}"/>
          </ac:spMkLst>
        </pc:spChg>
        <pc:spChg chg="add del mod">
          <ac:chgData name="소 민환" userId="367441008b9a3a76" providerId="LiveId" clId="{4F75B1C5-177B-4C90-B810-85A2FF28F0B7}" dt="2023-02-28T14:53:44.874" v="2095"/>
          <ac:spMkLst>
            <pc:docMk/>
            <pc:sldMk cId="0" sldId="257"/>
            <ac:spMk id="18" creationId="{DE676238-3681-43A1-8977-11EB2F865AAF}"/>
          </ac:spMkLst>
        </pc:spChg>
        <pc:spChg chg="add del mod">
          <ac:chgData name="소 민환" userId="367441008b9a3a76" providerId="LiveId" clId="{4F75B1C5-177B-4C90-B810-85A2FF28F0B7}" dt="2023-02-28T14:14:24.530" v="781"/>
          <ac:spMkLst>
            <pc:docMk/>
            <pc:sldMk cId="0" sldId="257"/>
            <ac:spMk id="19" creationId="{CF968313-2F75-4972-AFE5-FC9CD027C515}"/>
          </ac:spMkLst>
        </pc:spChg>
        <pc:spChg chg="add del mod">
          <ac:chgData name="소 민환" userId="367441008b9a3a76" providerId="LiveId" clId="{4F75B1C5-177B-4C90-B810-85A2FF28F0B7}" dt="2023-02-28T14:14:24.530" v="781"/>
          <ac:spMkLst>
            <pc:docMk/>
            <pc:sldMk cId="0" sldId="257"/>
            <ac:spMk id="20" creationId="{5AA870EE-DDC3-4A35-8BFE-943494DB719F}"/>
          </ac:spMkLst>
        </pc:spChg>
        <pc:spChg chg="add mod">
          <ac:chgData name="소 민환" userId="367441008b9a3a76" providerId="LiveId" clId="{4F75B1C5-177B-4C90-B810-85A2FF28F0B7}" dt="2023-03-01T14:43:15.397" v="9332" actId="20577"/>
          <ac:spMkLst>
            <pc:docMk/>
            <pc:sldMk cId="0" sldId="257"/>
            <ac:spMk id="21" creationId="{121E2966-9FFD-4B6C-93BE-BB00C7840FDE}"/>
          </ac:spMkLst>
        </pc:spChg>
        <pc:spChg chg="add mod">
          <ac:chgData name="소 민환" userId="367441008b9a3a76" providerId="LiveId" clId="{4F75B1C5-177B-4C90-B810-85A2FF28F0B7}" dt="2023-03-01T14:43:07.822" v="9328" actId="20577"/>
          <ac:spMkLst>
            <pc:docMk/>
            <pc:sldMk cId="0" sldId="257"/>
            <ac:spMk id="22" creationId="{D1010527-C044-4B22-A6BC-325B4426AF98}"/>
          </ac:spMkLst>
        </pc:spChg>
        <pc:spChg chg="add del mod">
          <ac:chgData name="소 민환" userId="367441008b9a3a76" providerId="LiveId" clId="{4F75B1C5-177B-4C90-B810-85A2FF28F0B7}" dt="2023-03-01T14:43:11.065" v="9330" actId="478"/>
          <ac:spMkLst>
            <pc:docMk/>
            <pc:sldMk cId="0" sldId="257"/>
            <ac:spMk id="23" creationId="{02F7A346-B5C3-458D-A29A-02B32B1D8B85}"/>
          </ac:spMkLst>
        </pc:spChg>
        <pc:spChg chg="add del mod">
          <ac:chgData name="소 민환" userId="367441008b9a3a76" providerId="LiveId" clId="{4F75B1C5-177B-4C90-B810-85A2FF28F0B7}" dt="2023-03-01T14:43:09.578" v="9329" actId="478"/>
          <ac:spMkLst>
            <pc:docMk/>
            <pc:sldMk cId="0" sldId="257"/>
            <ac:spMk id="24" creationId="{21CB32B5-EDE4-4FD0-B3B4-DBEE2D72B81D}"/>
          </ac:spMkLst>
        </pc:spChg>
        <pc:spChg chg="add del mod">
          <ac:chgData name="소 민환" userId="367441008b9a3a76" providerId="LiveId" clId="{4F75B1C5-177B-4C90-B810-85A2FF28F0B7}" dt="2023-02-28T14:44:29.485" v="1845" actId="478"/>
          <ac:spMkLst>
            <pc:docMk/>
            <pc:sldMk cId="0" sldId="257"/>
            <ac:spMk id="25" creationId="{D3982378-80DF-4406-8824-F2F001063522}"/>
          </ac:spMkLst>
        </pc:spChg>
        <pc:spChg chg="add del mod">
          <ac:chgData name="소 민환" userId="367441008b9a3a76" providerId="LiveId" clId="{4F75B1C5-177B-4C90-B810-85A2FF28F0B7}" dt="2023-02-28T14:44:28.270" v="1844" actId="478"/>
          <ac:spMkLst>
            <pc:docMk/>
            <pc:sldMk cId="0" sldId="257"/>
            <ac:spMk id="26" creationId="{89D01AC0-789F-42D8-8EF1-39647D2BF2A5}"/>
          </ac:spMkLst>
        </pc:spChg>
        <pc:picChg chg="add mod">
          <ac:chgData name="소 민환" userId="367441008b9a3a76" providerId="LiveId" clId="{4F75B1C5-177B-4C90-B810-85A2FF28F0B7}" dt="2023-02-28T14:02:18.860" v="410" actId="14100"/>
          <ac:picMkLst>
            <pc:docMk/>
            <pc:sldMk cId="0" sldId="257"/>
            <ac:picMk id="7" creationId="{CA84C3B4-5135-4A18-9B84-178D5CF76574}"/>
          </ac:picMkLst>
        </pc:picChg>
      </pc:sldChg>
      <pc:sldChg chg="addSp delSp modSp mod">
        <pc:chgData name="소 민환" userId="367441008b9a3a76" providerId="LiveId" clId="{4F75B1C5-177B-4C90-B810-85A2FF28F0B7}" dt="2023-02-28T14:30:40.323" v="1686" actId="20577"/>
        <pc:sldMkLst>
          <pc:docMk/>
          <pc:sldMk cId="0" sldId="258"/>
        </pc:sldMkLst>
        <pc:spChg chg="mod">
          <ac:chgData name="소 민환" userId="367441008b9a3a76" providerId="LiveId" clId="{4F75B1C5-177B-4C90-B810-85A2FF28F0B7}" dt="2023-02-28T14:17:09.849" v="920" actId="1076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소 민환" userId="367441008b9a3a76" providerId="LiveId" clId="{4F75B1C5-177B-4C90-B810-85A2FF28F0B7}" dt="2023-02-28T14:17:21.738" v="924" actId="478"/>
          <ac:spMkLst>
            <pc:docMk/>
            <pc:sldMk cId="0" sldId="258"/>
            <ac:spMk id="5" creationId="{00000000-0000-0000-0000-000000000000}"/>
          </ac:spMkLst>
        </pc:spChg>
        <pc:spChg chg="mod">
          <ac:chgData name="소 민환" userId="367441008b9a3a76" providerId="LiveId" clId="{4F75B1C5-177B-4C90-B810-85A2FF28F0B7}" dt="2023-02-28T14:30:40.323" v="1686" actId="20577"/>
          <ac:spMkLst>
            <pc:docMk/>
            <pc:sldMk cId="0" sldId="258"/>
            <ac:spMk id="6" creationId="{00000000-0000-0000-0000-000000000000}"/>
          </ac:spMkLst>
        </pc:spChg>
        <pc:spChg chg="del">
          <ac:chgData name="소 민환" userId="367441008b9a3a76" providerId="LiveId" clId="{4F75B1C5-177B-4C90-B810-85A2FF28F0B7}" dt="2023-02-28T14:17:43.646" v="927" actId="478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소 민환" userId="367441008b9a3a76" providerId="LiveId" clId="{4F75B1C5-177B-4C90-B810-85A2FF28F0B7}" dt="2023-02-28T14:17:29.620" v="926" actId="1076"/>
          <ac:spMkLst>
            <pc:docMk/>
            <pc:sldMk cId="0" sldId="258"/>
            <ac:spMk id="8" creationId="{AF7C17D1-8E32-4B89-AD88-39047B946714}"/>
          </ac:spMkLst>
        </pc:spChg>
        <pc:spChg chg="add del mod">
          <ac:chgData name="소 민환" userId="367441008b9a3a76" providerId="LiveId" clId="{4F75B1C5-177B-4C90-B810-85A2FF28F0B7}" dt="2023-02-28T14:17:25.359" v="925" actId="478"/>
          <ac:spMkLst>
            <pc:docMk/>
            <pc:sldMk cId="0" sldId="258"/>
            <ac:spMk id="10" creationId="{A9F1D354-BD78-4BB8-B5DE-69CEB78E34FD}"/>
          </ac:spMkLst>
        </pc:spChg>
        <pc:picChg chg="add del">
          <ac:chgData name="소 민환" userId="367441008b9a3a76" providerId="LiveId" clId="{4F75B1C5-177B-4C90-B810-85A2FF28F0B7}" dt="2023-02-28T14:25:12.796" v="1325" actId="478"/>
          <ac:picMkLst>
            <pc:docMk/>
            <pc:sldMk cId="0" sldId="258"/>
            <ac:picMk id="4" creationId="{00000000-0000-0000-0000-000000000000}"/>
          </ac:picMkLst>
        </pc:picChg>
        <pc:picChg chg="add mod ord modCrop">
          <ac:chgData name="소 민환" userId="367441008b9a3a76" providerId="LiveId" clId="{4F75B1C5-177B-4C90-B810-85A2FF28F0B7}" dt="2023-02-28T14:26:24.467" v="1454" actId="1076"/>
          <ac:picMkLst>
            <pc:docMk/>
            <pc:sldMk cId="0" sldId="258"/>
            <ac:picMk id="12" creationId="{B0A49804-3B5E-46D3-B70B-D3178C837206}"/>
          </ac:picMkLst>
        </pc:picChg>
        <pc:picChg chg="add del mod">
          <ac:chgData name="소 민환" userId="367441008b9a3a76" providerId="LiveId" clId="{4F75B1C5-177B-4C90-B810-85A2FF28F0B7}" dt="2023-02-28T14:26:21.408" v="1453" actId="478"/>
          <ac:picMkLst>
            <pc:docMk/>
            <pc:sldMk cId="0" sldId="258"/>
            <ac:picMk id="13" creationId="{6E9F6AFA-F333-44CD-AFFA-DADF61601219}"/>
          </ac:picMkLst>
        </pc:picChg>
      </pc:sldChg>
      <pc:sldChg chg="modSp del mod">
        <pc:chgData name="소 민환" userId="367441008b9a3a76" providerId="LiveId" clId="{4F75B1C5-177B-4C90-B810-85A2FF28F0B7}" dt="2023-03-01T14:42:43.836" v="9307" actId="47"/>
        <pc:sldMkLst>
          <pc:docMk/>
          <pc:sldMk cId="0" sldId="259"/>
        </pc:sldMkLst>
        <pc:spChg chg="mod">
          <ac:chgData name="소 민환" userId="367441008b9a3a76" providerId="LiveId" clId="{4F75B1C5-177B-4C90-B810-85A2FF28F0B7}" dt="2023-03-01T14:41:33.154" v="9306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소 민환" userId="367441008b9a3a76" providerId="LiveId" clId="{4F75B1C5-177B-4C90-B810-85A2FF28F0B7}" dt="2023-03-01T14:41:11.612" v="9270" actId="1038"/>
          <ac:spMkLst>
            <pc:docMk/>
            <pc:sldMk cId="0" sldId="259"/>
            <ac:spMk id="4" creationId="{00000000-0000-0000-0000-000000000000}"/>
          </ac:spMkLst>
        </pc:spChg>
      </pc:sldChg>
      <pc:sldChg chg="del">
        <pc:chgData name="소 민환" userId="367441008b9a3a76" providerId="LiveId" clId="{4F75B1C5-177B-4C90-B810-85A2FF28F0B7}" dt="2023-03-01T14:42:45.204" v="9308" actId="47"/>
        <pc:sldMkLst>
          <pc:docMk/>
          <pc:sldMk cId="0" sldId="260"/>
        </pc:sldMkLst>
      </pc:sldChg>
      <pc:sldChg chg="addSp delSp modSp mod ord">
        <pc:chgData name="소 민환" userId="367441008b9a3a76" providerId="LiveId" clId="{4F75B1C5-177B-4C90-B810-85A2FF28F0B7}" dt="2023-02-28T14:34:35.736" v="1740" actId="1076"/>
        <pc:sldMkLst>
          <pc:docMk/>
          <pc:sldMk cId="0" sldId="261"/>
        </pc:sldMkLst>
        <pc:spChg chg="mod">
          <ac:chgData name="소 민환" userId="367441008b9a3a76" providerId="LiveId" clId="{4F75B1C5-177B-4C90-B810-85A2FF28F0B7}" dt="2023-02-28T14:34:25.470" v="1736" actId="207"/>
          <ac:spMkLst>
            <pc:docMk/>
            <pc:sldMk cId="0" sldId="261"/>
            <ac:spMk id="2" creationId="{00000000-0000-0000-0000-000000000000}"/>
          </ac:spMkLst>
        </pc:spChg>
        <pc:spChg chg="del">
          <ac:chgData name="소 민환" userId="367441008b9a3a76" providerId="LiveId" clId="{4F75B1C5-177B-4C90-B810-85A2FF28F0B7}" dt="2023-02-28T14:34:17.321" v="1734" actId="478"/>
          <ac:spMkLst>
            <pc:docMk/>
            <pc:sldMk cId="0" sldId="261"/>
            <ac:spMk id="3" creationId="{00000000-0000-0000-0000-000000000000}"/>
          </ac:spMkLst>
        </pc:spChg>
        <pc:spChg chg="del mod">
          <ac:chgData name="소 민환" userId="367441008b9a3a76" providerId="LiveId" clId="{4F75B1C5-177B-4C90-B810-85A2FF28F0B7}" dt="2023-02-28T14:34:17.321" v="1734" actId="478"/>
          <ac:spMkLst>
            <pc:docMk/>
            <pc:sldMk cId="0" sldId="261"/>
            <ac:spMk id="4" creationId="{00000000-0000-0000-0000-000000000000}"/>
          </ac:spMkLst>
        </pc:spChg>
        <pc:spChg chg="del">
          <ac:chgData name="소 민환" userId="367441008b9a3a76" providerId="LiveId" clId="{4F75B1C5-177B-4C90-B810-85A2FF28F0B7}" dt="2023-02-28T14:34:17.321" v="1734" actId="478"/>
          <ac:spMkLst>
            <pc:docMk/>
            <pc:sldMk cId="0" sldId="261"/>
            <ac:spMk id="5" creationId="{00000000-0000-0000-0000-000000000000}"/>
          </ac:spMkLst>
        </pc:spChg>
        <pc:spChg chg="del">
          <ac:chgData name="소 민환" userId="367441008b9a3a76" providerId="LiveId" clId="{4F75B1C5-177B-4C90-B810-85A2FF28F0B7}" dt="2023-02-28T14:34:17.321" v="1734" actId="478"/>
          <ac:spMkLst>
            <pc:docMk/>
            <pc:sldMk cId="0" sldId="261"/>
            <ac:spMk id="6" creationId="{00000000-0000-0000-0000-000000000000}"/>
          </ac:spMkLst>
        </pc:spChg>
        <pc:spChg chg="del">
          <ac:chgData name="소 민환" userId="367441008b9a3a76" providerId="LiveId" clId="{4F75B1C5-177B-4C90-B810-85A2FF28F0B7}" dt="2023-02-28T14:34:17.321" v="1734" actId="478"/>
          <ac:spMkLst>
            <pc:docMk/>
            <pc:sldMk cId="0" sldId="261"/>
            <ac:spMk id="7" creationId="{00000000-0000-0000-0000-000000000000}"/>
          </ac:spMkLst>
        </pc:spChg>
        <pc:spChg chg="del">
          <ac:chgData name="소 민환" userId="367441008b9a3a76" providerId="LiveId" clId="{4F75B1C5-177B-4C90-B810-85A2FF28F0B7}" dt="2023-02-28T14:34:07.828" v="1731" actId="478"/>
          <ac:spMkLst>
            <pc:docMk/>
            <pc:sldMk cId="0" sldId="261"/>
            <ac:spMk id="8" creationId="{00000000-0000-0000-0000-000000000000}"/>
          </ac:spMkLst>
        </pc:spChg>
        <pc:spChg chg="del">
          <ac:chgData name="소 민환" userId="367441008b9a3a76" providerId="LiveId" clId="{4F75B1C5-177B-4C90-B810-85A2FF28F0B7}" dt="2023-02-28T14:34:13.572" v="1733" actId="478"/>
          <ac:spMkLst>
            <pc:docMk/>
            <pc:sldMk cId="0" sldId="261"/>
            <ac:spMk id="9" creationId="{00000000-0000-0000-0000-000000000000}"/>
          </ac:spMkLst>
        </pc:spChg>
        <pc:spChg chg="mod">
          <ac:chgData name="소 민환" userId="367441008b9a3a76" providerId="LiveId" clId="{4F75B1C5-177B-4C90-B810-85A2FF28F0B7}" dt="2023-02-28T14:31:25.407" v="1721" actId="14100"/>
          <ac:spMkLst>
            <pc:docMk/>
            <pc:sldMk cId="0" sldId="261"/>
            <ac:spMk id="10" creationId="{00000000-0000-0000-0000-000000000000}"/>
          </ac:spMkLst>
        </pc:spChg>
        <pc:picChg chg="add del mod">
          <ac:chgData name="소 민환" userId="367441008b9a3a76" providerId="LiveId" clId="{4F75B1C5-177B-4C90-B810-85A2FF28F0B7}" dt="2023-02-28T14:33:13.973" v="1723" actId="478"/>
          <ac:picMkLst>
            <pc:docMk/>
            <pc:sldMk cId="0" sldId="261"/>
            <ac:picMk id="12" creationId="{C3B48298-849B-411A-95E7-68FC71F35D0B}"/>
          </ac:picMkLst>
        </pc:picChg>
        <pc:picChg chg="add mod">
          <ac:chgData name="소 민환" userId="367441008b9a3a76" providerId="LiveId" clId="{4F75B1C5-177B-4C90-B810-85A2FF28F0B7}" dt="2023-02-28T14:34:35.736" v="1740" actId="1076"/>
          <ac:picMkLst>
            <pc:docMk/>
            <pc:sldMk cId="0" sldId="261"/>
            <ac:picMk id="14" creationId="{A09ECC99-4C83-4F92-92D9-EFAAB64EFB61}"/>
          </ac:picMkLst>
        </pc:picChg>
      </pc:sldChg>
      <pc:sldChg chg="del">
        <pc:chgData name="소 민환" userId="367441008b9a3a76" providerId="LiveId" clId="{4F75B1C5-177B-4C90-B810-85A2FF28F0B7}" dt="2023-03-01T14:42:46.263" v="9309" actId="47"/>
        <pc:sldMkLst>
          <pc:docMk/>
          <pc:sldMk cId="0" sldId="262"/>
        </pc:sldMkLst>
      </pc:sldChg>
      <pc:sldChg chg="del">
        <pc:chgData name="소 민환" userId="367441008b9a3a76" providerId="LiveId" clId="{4F75B1C5-177B-4C90-B810-85A2FF28F0B7}" dt="2023-03-01T14:42:51.720" v="9310" actId="47"/>
        <pc:sldMkLst>
          <pc:docMk/>
          <pc:sldMk cId="0" sldId="263"/>
        </pc:sldMkLst>
      </pc:sldChg>
      <pc:sldChg chg="addSp delSp modSp mod ord">
        <pc:chgData name="소 민환" userId="367441008b9a3a76" providerId="LiveId" clId="{4F75B1C5-177B-4C90-B810-85A2FF28F0B7}" dt="2023-03-01T14:40:44.599" v="9233"/>
        <pc:sldMkLst>
          <pc:docMk/>
          <pc:sldMk cId="0" sldId="264"/>
        </pc:sldMkLst>
        <pc:spChg chg="add del mod">
          <ac:chgData name="소 민환" userId="367441008b9a3a76" providerId="LiveId" clId="{4F75B1C5-177B-4C90-B810-85A2FF28F0B7}" dt="2023-02-28T14:48:17.331" v="1993" actId="1076"/>
          <ac:spMkLst>
            <pc:docMk/>
            <pc:sldMk cId="0" sldId="264"/>
            <ac:spMk id="3" creationId="{00000000-0000-0000-0000-000000000000}"/>
          </ac:spMkLst>
        </pc:spChg>
        <pc:spChg chg="add del mod">
          <ac:chgData name="소 민환" userId="367441008b9a3a76" providerId="LiveId" clId="{4F75B1C5-177B-4C90-B810-85A2FF28F0B7}" dt="2023-02-28T14:42:19.987" v="1761" actId="478"/>
          <ac:spMkLst>
            <pc:docMk/>
            <pc:sldMk cId="0" sldId="264"/>
            <ac:spMk id="4" creationId="{00000000-0000-0000-0000-000000000000}"/>
          </ac:spMkLst>
        </pc:spChg>
        <pc:spChg chg="del">
          <ac:chgData name="소 민환" userId="367441008b9a3a76" providerId="LiveId" clId="{4F75B1C5-177B-4C90-B810-85A2FF28F0B7}" dt="2023-02-28T14:35:58.549" v="1754" actId="478"/>
          <ac:spMkLst>
            <pc:docMk/>
            <pc:sldMk cId="0" sldId="264"/>
            <ac:spMk id="5" creationId="{00000000-0000-0000-0000-000000000000}"/>
          </ac:spMkLst>
        </pc:spChg>
        <pc:spChg chg="mod">
          <ac:chgData name="소 민환" userId="367441008b9a3a76" providerId="LiveId" clId="{4F75B1C5-177B-4C90-B810-85A2FF28F0B7}" dt="2023-02-28T14:45:09.717" v="1888" actId="14100"/>
          <ac:spMkLst>
            <pc:docMk/>
            <pc:sldMk cId="0" sldId="264"/>
            <ac:spMk id="6" creationId="{00000000-0000-0000-0000-000000000000}"/>
          </ac:spMkLst>
        </pc:spChg>
        <pc:spChg chg="del">
          <ac:chgData name="소 민환" userId="367441008b9a3a76" providerId="LiveId" clId="{4F75B1C5-177B-4C90-B810-85A2FF28F0B7}" dt="2023-02-28T14:44:44.968" v="1853" actId="478"/>
          <ac:spMkLst>
            <pc:docMk/>
            <pc:sldMk cId="0" sldId="264"/>
            <ac:spMk id="7" creationId="{00000000-0000-0000-0000-000000000000}"/>
          </ac:spMkLst>
        </pc:spChg>
        <pc:spChg chg="del">
          <ac:chgData name="소 민환" userId="367441008b9a3a76" providerId="LiveId" clId="{4F75B1C5-177B-4C90-B810-85A2FF28F0B7}" dt="2023-02-28T14:42:45.260" v="1771" actId="478"/>
          <ac:spMkLst>
            <pc:docMk/>
            <pc:sldMk cId="0" sldId="264"/>
            <ac:spMk id="8" creationId="{00000000-0000-0000-0000-000000000000}"/>
          </ac:spMkLst>
        </pc:spChg>
        <pc:spChg chg="del mod">
          <ac:chgData name="소 민환" userId="367441008b9a3a76" providerId="LiveId" clId="{4F75B1C5-177B-4C90-B810-85A2FF28F0B7}" dt="2023-02-28T14:42:42.380" v="1769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소 민환" userId="367441008b9a3a76" providerId="LiveId" clId="{4F75B1C5-177B-4C90-B810-85A2FF28F0B7}" dt="2023-02-28T14:42:43.535" v="1770" actId="478"/>
          <ac:spMkLst>
            <pc:docMk/>
            <pc:sldMk cId="0" sldId="264"/>
            <ac:spMk id="10" creationId="{00000000-0000-0000-0000-000000000000}"/>
          </ac:spMkLst>
        </pc:spChg>
        <pc:spChg chg="add mod">
          <ac:chgData name="소 민환" userId="367441008b9a3a76" providerId="LiveId" clId="{4F75B1C5-177B-4C90-B810-85A2FF28F0B7}" dt="2023-03-01T14:40:44.599" v="9233"/>
          <ac:spMkLst>
            <pc:docMk/>
            <pc:sldMk cId="0" sldId="264"/>
            <ac:spMk id="17" creationId="{82E933A9-FECA-48BB-A093-45EC295DE869}"/>
          </ac:spMkLst>
        </pc:spChg>
        <pc:spChg chg="add del mod">
          <ac:chgData name="소 민환" userId="367441008b9a3a76" providerId="LiveId" clId="{4F75B1C5-177B-4C90-B810-85A2FF28F0B7}" dt="2023-02-28T14:42:17.420" v="1760" actId="478"/>
          <ac:spMkLst>
            <pc:docMk/>
            <pc:sldMk cId="0" sldId="264"/>
            <ac:spMk id="19" creationId="{143D9E44-A7D8-4F9A-9949-95D669C7F46A}"/>
          </ac:spMkLst>
        </pc:spChg>
        <pc:spChg chg="add mod">
          <ac:chgData name="소 민환" userId="367441008b9a3a76" providerId="LiveId" clId="{4F75B1C5-177B-4C90-B810-85A2FF28F0B7}" dt="2023-02-28T14:48:15.114" v="1991" actId="1076"/>
          <ac:spMkLst>
            <pc:docMk/>
            <pc:sldMk cId="0" sldId="264"/>
            <ac:spMk id="32" creationId="{ECB6361A-2B3D-47F4-BBED-1E95CE88274C}"/>
          </ac:spMkLst>
        </pc:spChg>
        <pc:spChg chg="add del mod">
          <ac:chgData name="소 민환" userId="367441008b9a3a76" providerId="LiveId" clId="{4F75B1C5-177B-4C90-B810-85A2FF28F0B7}" dt="2023-02-28T14:49:38.288" v="2043" actId="478"/>
          <ac:spMkLst>
            <pc:docMk/>
            <pc:sldMk cId="0" sldId="264"/>
            <ac:spMk id="33" creationId="{860AF99D-96C6-4187-802F-523363913BA9}"/>
          </ac:spMkLst>
        </pc:spChg>
        <pc:spChg chg="add mod">
          <ac:chgData name="소 민환" userId="367441008b9a3a76" providerId="LiveId" clId="{4F75B1C5-177B-4C90-B810-85A2FF28F0B7}" dt="2023-02-28T14:48:47.839" v="2012" actId="20577"/>
          <ac:spMkLst>
            <pc:docMk/>
            <pc:sldMk cId="0" sldId="264"/>
            <ac:spMk id="54" creationId="{5883D4A2-F614-4446-A346-2DF7B4B9E131}"/>
          </ac:spMkLst>
        </pc:spChg>
        <pc:spChg chg="add mod">
          <ac:chgData name="소 민환" userId="367441008b9a3a76" providerId="LiveId" clId="{4F75B1C5-177B-4C90-B810-85A2FF28F0B7}" dt="2023-02-28T14:48:59.983" v="2028" actId="1076"/>
          <ac:spMkLst>
            <pc:docMk/>
            <pc:sldMk cId="0" sldId="264"/>
            <ac:spMk id="55" creationId="{BA13A62A-4C86-4C0A-B2AE-E873FB1C320E}"/>
          </ac:spMkLst>
        </pc:spChg>
        <pc:spChg chg="add mod">
          <ac:chgData name="소 민환" userId="367441008b9a3a76" providerId="LiveId" clId="{4F75B1C5-177B-4C90-B810-85A2FF28F0B7}" dt="2023-02-28T14:49:09.275" v="2042"/>
          <ac:spMkLst>
            <pc:docMk/>
            <pc:sldMk cId="0" sldId="264"/>
            <ac:spMk id="56" creationId="{965C2DEB-4CAD-487B-8D5E-E52EBBE98F8E}"/>
          </ac:spMkLst>
        </pc:spChg>
        <pc:grpChg chg="del">
          <ac:chgData name="소 민환" userId="367441008b9a3a76" providerId="LiveId" clId="{4F75B1C5-177B-4C90-B810-85A2FF28F0B7}" dt="2023-02-28T14:42:26.782" v="1762" actId="478"/>
          <ac:grpSpMkLst>
            <pc:docMk/>
            <pc:sldMk cId="0" sldId="264"/>
            <ac:grpSpMk id="11" creationId="{00000000-0000-0000-0000-000000000000}"/>
          </ac:grpSpMkLst>
        </pc:grpChg>
        <pc:picChg chg="add mod">
          <ac:chgData name="소 민환" userId="367441008b9a3a76" providerId="LiveId" clId="{4F75B1C5-177B-4C90-B810-85A2FF28F0B7}" dt="2023-02-28T14:42:49.578" v="1774" actId="1076"/>
          <ac:picMkLst>
            <pc:docMk/>
            <pc:sldMk cId="0" sldId="264"/>
            <ac:picMk id="21" creationId="{EFA9CF08-580B-4C17-B98A-9A512026CA6D}"/>
          </ac:picMkLst>
        </pc:picChg>
        <pc:picChg chg="add mod">
          <ac:chgData name="소 민환" userId="367441008b9a3a76" providerId="LiveId" clId="{4F75B1C5-177B-4C90-B810-85A2FF28F0B7}" dt="2023-02-28T14:43:06.197" v="1781" actId="1076"/>
          <ac:picMkLst>
            <pc:docMk/>
            <pc:sldMk cId="0" sldId="264"/>
            <ac:picMk id="23" creationId="{56A0098D-564C-4711-9F26-EEBF7C7D6CBA}"/>
          </ac:picMkLst>
        </pc:picChg>
        <pc:picChg chg="add mod">
          <ac:chgData name="소 민환" userId="367441008b9a3a76" providerId="LiveId" clId="{4F75B1C5-177B-4C90-B810-85A2FF28F0B7}" dt="2023-02-28T14:47:58.782" v="1979" actId="1076"/>
          <ac:picMkLst>
            <pc:docMk/>
            <pc:sldMk cId="0" sldId="264"/>
            <ac:picMk id="25" creationId="{69B820D7-D676-406E-92BE-E26D0B184DD6}"/>
          </ac:picMkLst>
        </pc:picChg>
        <pc:picChg chg="add mod">
          <ac:chgData name="소 민환" userId="367441008b9a3a76" providerId="LiveId" clId="{4F75B1C5-177B-4C90-B810-85A2FF28F0B7}" dt="2023-02-28T14:49:05.969" v="2031" actId="1076"/>
          <ac:picMkLst>
            <pc:docMk/>
            <pc:sldMk cId="0" sldId="264"/>
            <ac:picMk id="27" creationId="{80045066-4922-4566-853F-09108AB7B69A}"/>
          </ac:picMkLst>
        </pc:picChg>
        <pc:picChg chg="add mod">
          <ac:chgData name="소 민환" userId="367441008b9a3a76" providerId="LiveId" clId="{4F75B1C5-177B-4C90-B810-85A2FF28F0B7}" dt="2023-02-28T14:46:55.046" v="1928" actId="1076"/>
          <ac:picMkLst>
            <pc:docMk/>
            <pc:sldMk cId="0" sldId="264"/>
            <ac:picMk id="29" creationId="{F5777691-793E-417C-BB57-3327F5F01FB6}"/>
          </ac:picMkLst>
        </pc:picChg>
        <pc:picChg chg="add mod">
          <ac:chgData name="소 민환" userId="367441008b9a3a76" providerId="LiveId" clId="{4F75B1C5-177B-4C90-B810-85A2FF28F0B7}" dt="2023-02-28T14:47:55.079" v="1978" actId="1076"/>
          <ac:picMkLst>
            <pc:docMk/>
            <pc:sldMk cId="0" sldId="264"/>
            <ac:picMk id="31" creationId="{570DFC70-1469-403A-8C38-BA92CDE645E8}"/>
          </ac:picMkLst>
        </pc:picChg>
        <pc:cxnChg chg="add mod">
          <ac:chgData name="소 민환" userId="367441008b9a3a76" providerId="LiveId" clId="{4F75B1C5-177B-4C90-B810-85A2FF28F0B7}" dt="2023-02-28T14:45:55.944" v="1899" actId="208"/>
          <ac:cxnSpMkLst>
            <pc:docMk/>
            <pc:sldMk cId="0" sldId="264"/>
            <ac:cxnSpMk id="34" creationId="{BB867EFC-838A-4FB3-A848-CBFAF66F1FC7}"/>
          </ac:cxnSpMkLst>
        </pc:cxnChg>
        <pc:cxnChg chg="add mod">
          <ac:chgData name="소 민환" userId="367441008b9a3a76" providerId="LiveId" clId="{4F75B1C5-177B-4C90-B810-85A2FF28F0B7}" dt="2023-02-28T14:45:55.944" v="1899" actId="208"/>
          <ac:cxnSpMkLst>
            <pc:docMk/>
            <pc:sldMk cId="0" sldId="264"/>
            <ac:cxnSpMk id="35" creationId="{D3993A5B-1881-4077-A3C9-98AE8C54BE23}"/>
          </ac:cxnSpMkLst>
        </pc:cxnChg>
        <pc:cxnChg chg="add mod">
          <ac:chgData name="소 민환" userId="367441008b9a3a76" providerId="LiveId" clId="{4F75B1C5-177B-4C90-B810-85A2FF28F0B7}" dt="2023-02-28T14:46:21.149" v="1910" actId="1035"/>
          <ac:cxnSpMkLst>
            <pc:docMk/>
            <pc:sldMk cId="0" sldId="264"/>
            <ac:cxnSpMk id="41" creationId="{0EB5B049-6419-46E7-B88B-21AC205A8C83}"/>
          </ac:cxnSpMkLst>
        </pc:cxnChg>
        <pc:cxnChg chg="add mod">
          <ac:chgData name="소 민환" userId="367441008b9a3a76" providerId="LiveId" clId="{4F75B1C5-177B-4C90-B810-85A2FF28F0B7}" dt="2023-02-28T14:46:46.863" v="1926" actId="1076"/>
          <ac:cxnSpMkLst>
            <pc:docMk/>
            <pc:sldMk cId="0" sldId="264"/>
            <ac:cxnSpMk id="42" creationId="{C16BE604-561E-459B-8089-813C86929765}"/>
          </ac:cxnSpMkLst>
        </pc:cxnChg>
        <pc:cxnChg chg="add mod">
          <ac:chgData name="소 민환" userId="367441008b9a3a76" providerId="LiveId" clId="{4F75B1C5-177B-4C90-B810-85A2FF28F0B7}" dt="2023-02-28T14:46:40.173" v="1925" actId="1076"/>
          <ac:cxnSpMkLst>
            <pc:docMk/>
            <pc:sldMk cId="0" sldId="264"/>
            <ac:cxnSpMk id="43" creationId="{2E58F1B4-372B-45D2-9D0D-D69BB7FB4A7D}"/>
          </ac:cxnSpMkLst>
        </pc:cxnChg>
        <pc:cxnChg chg="add mod">
          <ac:chgData name="소 민환" userId="367441008b9a3a76" providerId="LiveId" clId="{4F75B1C5-177B-4C90-B810-85A2FF28F0B7}" dt="2023-02-28T14:47:12.547" v="1932" actId="14100"/>
          <ac:cxnSpMkLst>
            <pc:docMk/>
            <pc:sldMk cId="0" sldId="264"/>
            <ac:cxnSpMk id="44" creationId="{8E00B56A-52B8-4123-A6EE-13357CB86619}"/>
          </ac:cxnSpMkLst>
        </pc:cxnChg>
        <pc:cxnChg chg="add mod">
          <ac:chgData name="소 민환" userId="367441008b9a3a76" providerId="LiveId" clId="{4F75B1C5-177B-4C90-B810-85A2FF28F0B7}" dt="2023-02-28T14:47:51.153" v="1977" actId="1036"/>
          <ac:cxnSpMkLst>
            <pc:docMk/>
            <pc:sldMk cId="0" sldId="264"/>
            <ac:cxnSpMk id="46" creationId="{D284BADC-E84B-45AE-B724-8A2F3CAF076A}"/>
          </ac:cxnSpMkLst>
        </pc:cxnChg>
        <pc:cxnChg chg="add mod">
          <ac:chgData name="소 민환" userId="367441008b9a3a76" providerId="LiveId" clId="{4F75B1C5-177B-4C90-B810-85A2FF28F0B7}" dt="2023-02-28T14:47:51.153" v="1977" actId="1036"/>
          <ac:cxnSpMkLst>
            <pc:docMk/>
            <pc:sldMk cId="0" sldId="264"/>
            <ac:cxnSpMk id="50" creationId="{CC9F934E-DE10-4B94-85B8-FE8E7FF66FD2}"/>
          </ac:cxnSpMkLst>
        </pc:cxnChg>
      </pc:sldChg>
      <pc:sldChg chg="delSp modSp mod">
        <pc:chgData name="소 민환" userId="367441008b9a3a76" providerId="LiveId" clId="{4F75B1C5-177B-4C90-B810-85A2FF28F0B7}" dt="2023-03-01T14:43:35.279" v="9347" actId="1076"/>
        <pc:sldMkLst>
          <pc:docMk/>
          <pc:sldMk cId="0" sldId="265"/>
        </pc:sldMkLst>
        <pc:spChg chg="mod">
          <ac:chgData name="소 민환" userId="367441008b9a3a76" providerId="LiveId" clId="{4F75B1C5-177B-4C90-B810-85A2FF28F0B7}" dt="2023-03-01T14:43:35.279" v="9347" actId="1076"/>
          <ac:spMkLst>
            <pc:docMk/>
            <pc:sldMk cId="0" sldId="265"/>
            <ac:spMk id="3" creationId="{00000000-0000-0000-0000-000000000000}"/>
          </ac:spMkLst>
        </pc:spChg>
        <pc:spChg chg="del">
          <ac:chgData name="소 민환" userId="367441008b9a3a76" providerId="LiveId" clId="{4F75B1C5-177B-4C90-B810-85A2FF28F0B7}" dt="2023-03-01T14:43:29.021" v="9344" actId="478"/>
          <ac:spMkLst>
            <pc:docMk/>
            <pc:sldMk cId="0" sldId="265"/>
            <ac:spMk id="4" creationId="{00000000-0000-0000-0000-000000000000}"/>
          </ac:spMkLst>
        </pc:spChg>
        <pc:picChg chg="mod">
          <ac:chgData name="소 민환" userId="367441008b9a3a76" providerId="LiveId" clId="{4F75B1C5-177B-4C90-B810-85A2FF28F0B7}" dt="2023-03-01T14:43:31.449" v="9346" actId="1076"/>
          <ac:picMkLst>
            <pc:docMk/>
            <pc:sldMk cId="0" sldId="265"/>
            <ac:picMk id="2" creationId="{00000000-0000-0000-0000-000000000000}"/>
          </ac:picMkLst>
        </pc:picChg>
      </pc:sldChg>
      <pc:sldChg chg="del">
        <pc:chgData name="소 민환" userId="367441008b9a3a76" providerId="LiveId" clId="{4F75B1C5-177B-4C90-B810-85A2FF28F0B7}" dt="2023-03-01T14:43:44.782" v="9348" actId="47"/>
        <pc:sldMkLst>
          <pc:docMk/>
          <pc:sldMk cId="0" sldId="266"/>
        </pc:sldMkLst>
      </pc:sldChg>
      <pc:sldChg chg="addSp delSp modSp del mod">
        <pc:chgData name="소 민환" userId="367441008b9a3a76" providerId="LiveId" clId="{4F75B1C5-177B-4C90-B810-85A2FF28F0B7}" dt="2023-03-01T14:43:45.572" v="9349" actId="47"/>
        <pc:sldMkLst>
          <pc:docMk/>
          <pc:sldMk cId="0" sldId="267"/>
        </pc:sldMkLst>
        <pc:spChg chg="del">
          <ac:chgData name="소 민환" userId="367441008b9a3a76" providerId="LiveId" clId="{4F75B1C5-177B-4C90-B810-85A2FF28F0B7}" dt="2023-02-28T14:51:31.904" v="2046" actId="478"/>
          <ac:spMkLst>
            <pc:docMk/>
            <pc:sldMk cId="0" sldId="267"/>
            <ac:spMk id="2" creationId="{00000000-0000-0000-0000-000000000000}"/>
          </ac:spMkLst>
        </pc:spChg>
        <pc:spChg chg="del">
          <ac:chgData name="소 민환" userId="367441008b9a3a76" providerId="LiveId" clId="{4F75B1C5-177B-4C90-B810-85A2FF28F0B7}" dt="2023-02-28T14:51:39.597" v="2049" actId="478"/>
          <ac:spMkLst>
            <pc:docMk/>
            <pc:sldMk cId="0" sldId="267"/>
            <ac:spMk id="3" creationId="{00000000-0000-0000-0000-000000000000}"/>
          </ac:spMkLst>
        </pc:spChg>
        <pc:spChg chg="del">
          <ac:chgData name="소 민환" userId="367441008b9a3a76" providerId="LiveId" clId="{4F75B1C5-177B-4C90-B810-85A2FF28F0B7}" dt="2023-02-28T14:51:33.913" v="2047" actId="478"/>
          <ac:spMkLst>
            <pc:docMk/>
            <pc:sldMk cId="0" sldId="267"/>
            <ac:spMk id="5" creationId="{00000000-0000-0000-0000-000000000000}"/>
          </ac:spMkLst>
        </pc:spChg>
        <pc:spChg chg="del">
          <ac:chgData name="소 민환" userId="367441008b9a3a76" providerId="LiveId" clId="{4F75B1C5-177B-4C90-B810-85A2FF28F0B7}" dt="2023-02-28T14:51:41.351" v="2050" actId="478"/>
          <ac:spMkLst>
            <pc:docMk/>
            <pc:sldMk cId="0" sldId="267"/>
            <ac:spMk id="6" creationId="{00000000-0000-0000-0000-000000000000}"/>
          </ac:spMkLst>
        </pc:spChg>
        <pc:spChg chg="add del mod">
          <ac:chgData name="소 민환" userId="367441008b9a3a76" providerId="LiveId" clId="{4F75B1C5-177B-4C90-B810-85A2FF28F0B7}" dt="2023-02-28T14:51:37.752" v="2048" actId="478"/>
          <ac:spMkLst>
            <pc:docMk/>
            <pc:sldMk cId="0" sldId="267"/>
            <ac:spMk id="11" creationId="{65E67364-4458-4D6C-9EE3-2B00A74338E5}"/>
          </ac:spMkLst>
        </pc:spChg>
        <pc:picChg chg="add mod">
          <ac:chgData name="소 민환" userId="367441008b9a3a76" providerId="LiveId" clId="{4F75B1C5-177B-4C90-B810-85A2FF28F0B7}" dt="2023-02-28T14:52:11.107" v="2059" actId="14100"/>
          <ac:picMkLst>
            <pc:docMk/>
            <pc:sldMk cId="0" sldId="267"/>
            <ac:picMk id="9" creationId="{7370B9E8-E6D3-4453-AFB0-8D976FD025F1}"/>
          </ac:picMkLst>
        </pc:picChg>
      </pc:sldChg>
      <pc:sldChg chg="del">
        <pc:chgData name="소 민환" userId="367441008b9a3a76" providerId="LiveId" clId="{4F75B1C5-177B-4C90-B810-85A2FF28F0B7}" dt="2023-03-01T14:52:14.211" v="9905" actId="47"/>
        <pc:sldMkLst>
          <pc:docMk/>
          <pc:sldMk cId="0" sldId="268"/>
        </pc:sldMkLst>
      </pc:sldChg>
      <pc:sldChg chg="del">
        <pc:chgData name="소 민환" userId="367441008b9a3a76" providerId="LiveId" clId="{4F75B1C5-177B-4C90-B810-85A2FF28F0B7}" dt="2023-03-01T14:52:13.506" v="9904" actId="47"/>
        <pc:sldMkLst>
          <pc:docMk/>
          <pc:sldMk cId="0" sldId="269"/>
        </pc:sldMkLst>
      </pc:sldChg>
      <pc:sldChg chg="del">
        <pc:chgData name="소 민환" userId="367441008b9a3a76" providerId="LiveId" clId="{4F75B1C5-177B-4C90-B810-85A2FF28F0B7}" dt="2023-03-01T14:52:12.789" v="9903" actId="47"/>
        <pc:sldMkLst>
          <pc:docMk/>
          <pc:sldMk cId="0" sldId="270"/>
        </pc:sldMkLst>
      </pc:sldChg>
      <pc:sldChg chg="del">
        <pc:chgData name="소 민환" userId="367441008b9a3a76" providerId="LiveId" clId="{4F75B1C5-177B-4C90-B810-85A2FF28F0B7}" dt="2023-03-01T14:52:11.470" v="9902" actId="47"/>
        <pc:sldMkLst>
          <pc:docMk/>
          <pc:sldMk cId="0" sldId="271"/>
        </pc:sldMkLst>
      </pc:sldChg>
      <pc:sldChg chg="addSp delSp modSp mod">
        <pc:chgData name="소 민환" userId="367441008b9a3a76" providerId="LiveId" clId="{4F75B1C5-177B-4C90-B810-85A2FF28F0B7}" dt="2023-03-01T14:48:12.826" v="9891" actId="1076"/>
        <pc:sldMkLst>
          <pc:docMk/>
          <pc:sldMk cId="0" sldId="272"/>
        </pc:sldMkLst>
        <pc:spChg chg="mod">
          <ac:chgData name="소 민환" userId="367441008b9a3a76" providerId="LiveId" clId="{4F75B1C5-177B-4C90-B810-85A2FF28F0B7}" dt="2023-02-28T14:57:06.212" v="2144" actId="1076"/>
          <ac:spMkLst>
            <pc:docMk/>
            <pc:sldMk cId="0" sldId="272"/>
            <ac:spMk id="2" creationId="{00000000-0000-0000-0000-000000000000}"/>
          </ac:spMkLst>
        </pc:spChg>
        <pc:spChg chg="del">
          <ac:chgData name="소 민환" userId="367441008b9a3a76" providerId="LiveId" clId="{4F75B1C5-177B-4C90-B810-85A2FF28F0B7}" dt="2023-03-01T14:44:23.246" v="9359" actId="478"/>
          <ac:spMkLst>
            <pc:docMk/>
            <pc:sldMk cId="0" sldId="272"/>
            <ac:spMk id="3" creationId="{00000000-0000-0000-0000-000000000000}"/>
          </ac:spMkLst>
        </pc:spChg>
        <pc:spChg chg="mod">
          <ac:chgData name="소 민환" userId="367441008b9a3a76" providerId="LiveId" clId="{4F75B1C5-177B-4C90-B810-85A2FF28F0B7}" dt="2023-03-01T14:44:37.535" v="9410" actId="1076"/>
          <ac:spMkLst>
            <pc:docMk/>
            <pc:sldMk cId="0" sldId="272"/>
            <ac:spMk id="4" creationId="{00000000-0000-0000-0000-000000000000}"/>
          </ac:spMkLst>
        </pc:spChg>
        <pc:spChg chg="del mod">
          <ac:chgData name="소 민환" userId="367441008b9a3a76" providerId="LiveId" clId="{4F75B1C5-177B-4C90-B810-85A2FF28F0B7}" dt="2023-03-01T14:48:04.650" v="9889" actId="478"/>
          <ac:spMkLst>
            <pc:docMk/>
            <pc:sldMk cId="0" sldId="272"/>
            <ac:spMk id="5" creationId="{00000000-0000-0000-0000-000000000000}"/>
          </ac:spMkLst>
        </pc:spChg>
        <pc:spChg chg="add mod">
          <ac:chgData name="소 민환" userId="367441008b9a3a76" providerId="LiveId" clId="{4F75B1C5-177B-4C90-B810-85A2FF28F0B7}" dt="2023-03-01T14:48:12.826" v="9891" actId="1076"/>
          <ac:spMkLst>
            <pc:docMk/>
            <pc:sldMk cId="0" sldId="272"/>
            <ac:spMk id="6" creationId="{BADEC9B8-7254-45B5-9904-91602C575947}"/>
          </ac:spMkLst>
        </pc:spChg>
        <pc:spChg chg="add del mod">
          <ac:chgData name="소 민환" userId="367441008b9a3a76" providerId="LiveId" clId="{4F75B1C5-177B-4C90-B810-85A2FF28F0B7}" dt="2023-03-01T14:47:38.759" v="9788" actId="478"/>
          <ac:spMkLst>
            <pc:docMk/>
            <pc:sldMk cId="0" sldId="272"/>
            <ac:spMk id="7" creationId="{3DF6948B-5E1D-4DE3-AED5-A64E54222F9C}"/>
          </ac:spMkLst>
        </pc:spChg>
      </pc:sldChg>
      <pc:sldChg chg="del">
        <pc:chgData name="소 민환" userId="367441008b9a3a76" providerId="LiveId" clId="{4F75B1C5-177B-4C90-B810-85A2FF28F0B7}" dt="2023-03-01T14:44:01.336" v="9356" actId="47"/>
        <pc:sldMkLst>
          <pc:docMk/>
          <pc:sldMk cId="0" sldId="273"/>
        </pc:sldMkLst>
      </pc:sldChg>
      <pc:sldChg chg="del">
        <pc:chgData name="소 민환" userId="367441008b9a3a76" providerId="LiveId" clId="{4F75B1C5-177B-4C90-B810-85A2FF28F0B7}" dt="2023-03-01T14:43:59.852" v="9355" actId="47"/>
        <pc:sldMkLst>
          <pc:docMk/>
          <pc:sldMk cId="0" sldId="274"/>
        </pc:sldMkLst>
      </pc:sldChg>
      <pc:sldChg chg="del">
        <pc:chgData name="소 민환" userId="367441008b9a3a76" providerId="LiveId" clId="{4F75B1C5-177B-4C90-B810-85A2FF28F0B7}" dt="2023-03-01T14:43:57.857" v="9354" actId="47"/>
        <pc:sldMkLst>
          <pc:docMk/>
          <pc:sldMk cId="0" sldId="275"/>
        </pc:sldMkLst>
      </pc:sldChg>
      <pc:sldChg chg="del">
        <pc:chgData name="소 민환" userId="367441008b9a3a76" providerId="LiveId" clId="{4F75B1C5-177B-4C90-B810-85A2FF28F0B7}" dt="2023-03-01T14:43:56.041" v="9353" actId="47"/>
        <pc:sldMkLst>
          <pc:docMk/>
          <pc:sldMk cId="0" sldId="276"/>
        </pc:sldMkLst>
      </pc:sldChg>
      <pc:sldChg chg="del">
        <pc:chgData name="소 민환" userId="367441008b9a3a76" providerId="LiveId" clId="{4F75B1C5-177B-4C90-B810-85A2FF28F0B7}" dt="2023-03-01T14:43:54.125" v="9352" actId="47"/>
        <pc:sldMkLst>
          <pc:docMk/>
          <pc:sldMk cId="0" sldId="277"/>
        </pc:sldMkLst>
      </pc:sldChg>
      <pc:sldChg chg="del">
        <pc:chgData name="소 민환" userId="367441008b9a3a76" providerId="LiveId" clId="{4F75B1C5-177B-4C90-B810-85A2FF28F0B7}" dt="2023-03-01T14:43:52.055" v="9351" actId="47"/>
        <pc:sldMkLst>
          <pc:docMk/>
          <pc:sldMk cId="0" sldId="278"/>
        </pc:sldMkLst>
      </pc:sldChg>
      <pc:sldChg chg="del">
        <pc:chgData name="소 민환" userId="367441008b9a3a76" providerId="LiveId" clId="{4F75B1C5-177B-4C90-B810-85A2FF28F0B7}" dt="2023-03-01T14:43:50.914" v="9350" actId="47"/>
        <pc:sldMkLst>
          <pc:docMk/>
          <pc:sldMk cId="0" sldId="279"/>
        </pc:sldMkLst>
      </pc:sldChg>
      <pc:sldChg chg="del">
        <pc:chgData name="소 민환" userId="367441008b9a3a76" providerId="LiveId" clId="{4F75B1C5-177B-4C90-B810-85A2FF28F0B7}" dt="2023-03-01T14:52:10.586" v="9901" actId="47"/>
        <pc:sldMkLst>
          <pc:docMk/>
          <pc:sldMk cId="0" sldId="280"/>
        </pc:sldMkLst>
      </pc:sldChg>
      <pc:sldChg chg="addSp delSp modSp add mod">
        <pc:chgData name="소 민환" userId="367441008b9a3a76" providerId="LiveId" clId="{4F75B1C5-177B-4C90-B810-85A2FF28F0B7}" dt="2023-02-28T15:30:49.177" v="2831" actId="14100"/>
        <pc:sldMkLst>
          <pc:docMk/>
          <pc:sldMk cId="132185152" sldId="281"/>
        </pc:sldMkLst>
        <pc:spChg chg="add mod">
          <ac:chgData name="소 민환" userId="367441008b9a3a76" providerId="LiveId" clId="{4F75B1C5-177B-4C90-B810-85A2FF28F0B7}" dt="2023-02-28T15:30:49.177" v="2831" actId="14100"/>
          <ac:spMkLst>
            <pc:docMk/>
            <pc:sldMk cId="132185152" sldId="281"/>
            <ac:spMk id="5" creationId="{6711D5B1-EDCA-4291-B2D6-3DE700B3A2EE}"/>
          </ac:spMkLst>
        </pc:spChg>
        <pc:spChg chg="add mod">
          <ac:chgData name="소 민환" userId="367441008b9a3a76" providerId="LiveId" clId="{4F75B1C5-177B-4C90-B810-85A2FF28F0B7}" dt="2023-02-28T14:54:04.002" v="2134" actId="1076"/>
          <ac:spMkLst>
            <pc:docMk/>
            <pc:sldMk cId="132185152" sldId="281"/>
            <ac:spMk id="6" creationId="{9013E2B6-CAC2-49E4-B385-7CF073B7B440}"/>
          </ac:spMkLst>
        </pc:spChg>
        <pc:spChg chg="add del mod">
          <ac:chgData name="소 민환" userId="367441008b9a3a76" providerId="LiveId" clId="{4F75B1C5-177B-4C90-B810-85A2FF28F0B7}" dt="2023-02-28T14:54:32.390" v="2136"/>
          <ac:spMkLst>
            <pc:docMk/>
            <pc:sldMk cId="132185152" sldId="281"/>
            <ac:spMk id="8" creationId="{52A7E2C5-4811-4152-B8F9-C6874560DD93}"/>
          </ac:spMkLst>
        </pc:spChg>
        <pc:spChg chg="add del mod">
          <ac:chgData name="소 민환" userId="367441008b9a3a76" providerId="LiveId" clId="{4F75B1C5-177B-4C90-B810-85A2FF28F0B7}" dt="2023-02-28T14:54:36.862" v="2138"/>
          <ac:spMkLst>
            <pc:docMk/>
            <pc:sldMk cId="132185152" sldId="281"/>
            <ac:spMk id="10" creationId="{53126381-B63F-4B34-9057-24812778A5F7}"/>
          </ac:spMkLst>
        </pc:spChg>
        <pc:spChg chg="add mod">
          <ac:chgData name="소 민환" userId="367441008b9a3a76" providerId="LiveId" clId="{4F75B1C5-177B-4C90-B810-85A2FF28F0B7}" dt="2023-02-28T15:28:48.934" v="2560" actId="1076"/>
          <ac:spMkLst>
            <pc:docMk/>
            <pc:sldMk cId="132185152" sldId="281"/>
            <ac:spMk id="11" creationId="{59840882-09C5-4A48-A898-C8A33B090048}"/>
          </ac:spMkLst>
        </pc:spChg>
        <pc:picChg chg="add mod">
          <ac:chgData name="소 민환" userId="367441008b9a3a76" providerId="LiveId" clId="{4F75B1C5-177B-4C90-B810-85A2FF28F0B7}" dt="2023-02-28T14:54:50.157" v="2143" actId="1076"/>
          <ac:picMkLst>
            <pc:docMk/>
            <pc:sldMk cId="132185152" sldId="281"/>
            <ac:picMk id="3" creationId="{3BFB4C11-D03C-42E3-9EB2-F0143EC295BA}"/>
          </ac:picMkLst>
        </pc:picChg>
        <pc:picChg chg="add del mod">
          <ac:chgData name="소 민환" userId="367441008b9a3a76" providerId="LiveId" clId="{4F75B1C5-177B-4C90-B810-85A2FF28F0B7}" dt="2023-02-28T15:29:32.120" v="2571" actId="21"/>
          <ac:picMkLst>
            <pc:docMk/>
            <pc:sldMk cId="132185152" sldId="281"/>
            <ac:picMk id="12" creationId="{3D4440A0-716A-4324-AA78-FEAD674BF56E}"/>
          </ac:picMkLst>
        </pc:picChg>
      </pc:sldChg>
      <pc:sldChg chg="addSp delSp add del mod">
        <pc:chgData name="소 민환" userId="367441008b9a3a76" providerId="LiveId" clId="{4F75B1C5-177B-4C90-B810-85A2FF28F0B7}" dt="2023-03-01T08:50:53.069" v="3260" actId="47"/>
        <pc:sldMkLst>
          <pc:docMk/>
          <pc:sldMk cId="1893666874" sldId="282"/>
        </pc:sldMkLst>
        <pc:picChg chg="add del">
          <ac:chgData name="소 민환" userId="367441008b9a3a76" providerId="LiveId" clId="{4F75B1C5-177B-4C90-B810-85A2FF28F0B7}" dt="2023-02-28T15:31:54.881" v="2858" actId="21"/>
          <ac:picMkLst>
            <pc:docMk/>
            <pc:sldMk cId="1893666874" sldId="282"/>
            <ac:picMk id="3" creationId="{B87765B2-266A-4A60-9D05-3B2EE091684B}"/>
          </ac:picMkLst>
        </pc:picChg>
      </pc:sldChg>
      <pc:sldChg chg="add del">
        <pc:chgData name="소 민환" userId="367441008b9a3a76" providerId="LiveId" clId="{4F75B1C5-177B-4C90-B810-85A2FF28F0B7}" dt="2023-03-01T08:50:53.937" v="3261" actId="47"/>
        <pc:sldMkLst>
          <pc:docMk/>
          <pc:sldMk cId="1520569935" sldId="283"/>
        </pc:sldMkLst>
      </pc:sldChg>
      <pc:sldChg chg="add del">
        <pc:chgData name="소 민환" userId="367441008b9a3a76" providerId="LiveId" clId="{4F75B1C5-177B-4C90-B810-85A2FF28F0B7}" dt="2023-03-01T08:50:54.827" v="3262" actId="47"/>
        <pc:sldMkLst>
          <pc:docMk/>
          <pc:sldMk cId="1179379573" sldId="284"/>
        </pc:sldMkLst>
      </pc:sldChg>
      <pc:sldChg chg="addSp delSp modSp add mod">
        <pc:chgData name="소 민환" userId="367441008b9a3a76" providerId="LiveId" clId="{4F75B1C5-177B-4C90-B810-85A2FF28F0B7}" dt="2023-02-28T15:31:44.908" v="2855"/>
        <pc:sldMkLst>
          <pc:docMk/>
          <pc:sldMk cId="3220713224" sldId="285"/>
        </pc:sldMkLst>
        <pc:spChg chg="del mod">
          <ac:chgData name="소 민환" userId="367441008b9a3a76" providerId="LiveId" clId="{4F75B1C5-177B-4C90-B810-85A2FF28F0B7}" dt="2023-02-28T15:30:55.641" v="2832" actId="478"/>
          <ac:spMkLst>
            <pc:docMk/>
            <pc:sldMk cId="3220713224" sldId="285"/>
            <ac:spMk id="5" creationId="{6711D5B1-EDCA-4291-B2D6-3DE700B3A2EE}"/>
          </ac:spMkLst>
        </pc:spChg>
        <pc:spChg chg="mod">
          <ac:chgData name="소 민환" userId="367441008b9a3a76" providerId="LiveId" clId="{4F75B1C5-177B-4C90-B810-85A2FF28F0B7}" dt="2023-02-28T15:31:44.908" v="2855"/>
          <ac:spMkLst>
            <pc:docMk/>
            <pc:sldMk cId="3220713224" sldId="285"/>
            <ac:spMk id="6" creationId="{9013E2B6-CAC2-49E4-B385-7CF073B7B440}"/>
          </ac:spMkLst>
        </pc:spChg>
        <pc:spChg chg="mod">
          <ac:chgData name="소 민환" userId="367441008b9a3a76" providerId="LiveId" clId="{4F75B1C5-177B-4C90-B810-85A2FF28F0B7}" dt="2023-02-28T15:30:21.411" v="2829" actId="1076"/>
          <ac:spMkLst>
            <pc:docMk/>
            <pc:sldMk cId="3220713224" sldId="285"/>
            <ac:spMk id="11" creationId="{59840882-09C5-4A48-A898-C8A33B090048}"/>
          </ac:spMkLst>
        </pc:spChg>
        <pc:spChg chg="add mod ord">
          <ac:chgData name="소 민환" userId="367441008b9a3a76" providerId="LiveId" clId="{4F75B1C5-177B-4C90-B810-85A2FF28F0B7}" dt="2023-02-28T15:31:06.229" v="2836" actId="171"/>
          <ac:spMkLst>
            <pc:docMk/>
            <pc:sldMk cId="3220713224" sldId="285"/>
            <ac:spMk id="13" creationId="{A002AEF8-ACB1-4741-9990-2ACC1CD54281}"/>
          </ac:spMkLst>
        </pc:spChg>
        <pc:picChg chg="del">
          <ac:chgData name="소 민환" userId="367441008b9a3a76" providerId="LiveId" clId="{4F75B1C5-177B-4C90-B810-85A2FF28F0B7}" dt="2023-02-28T15:29:12.877" v="2562" actId="478"/>
          <ac:picMkLst>
            <pc:docMk/>
            <pc:sldMk cId="3220713224" sldId="285"/>
            <ac:picMk id="3" creationId="{3BFB4C11-D03C-42E3-9EB2-F0143EC295BA}"/>
          </ac:picMkLst>
        </pc:picChg>
        <pc:picChg chg="add del">
          <ac:chgData name="소 민환" userId="367441008b9a3a76" providerId="LiveId" clId="{4F75B1C5-177B-4C90-B810-85A2FF28F0B7}" dt="2023-02-28T15:29:25.521" v="2567" actId="21"/>
          <ac:picMkLst>
            <pc:docMk/>
            <pc:sldMk cId="3220713224" sldId="285"/>
            <ac:picMk id="8" creationId="{DE159F80-7837-4730-964A-3B6D84AD2415}"/>
          </ac:picMkLst>
        </pc:picChg>
        <pc:picChg chg="add mod">
          <ac:chgData name="소 민환" userId="367441008b9a3a76" providerId="LiveId" clId="{4F75B1C5-177B-4C90-B810-85A2FF28F0B7}" dt="2023-02-28T15:29:33.939" v="2572"/>
          <ac:picMkLst>
            <pc:docMk/>
            <pc:sldMk cId="3220713224" sldId="285"/>
            <ac:picMk id="12" creationId="{0B3AD8EB-FA14-4D87-AC58-6E2DD97E8125}"/>
          </ac:picMkLst>
        </pc:picChg>
      </pc:sldChg>
      <pc:sldChg chg="addSp delSp modSp add mod">
        <pc:chgData name="소 민환" userId="367441008b9a3a76" providerId="LiveId" clId="{4F75B1C5-177B-4C90-B810-85A2FF28F0B7}" dt="2023-03-01T08:51:18.400" v="3273" actId="21"/>
        <pc:sldMkLst>
          <pc:docMk/>
          <pc:sldMk cId="2689654117" sldId="286"/>
        </pc:sldMkLst>
        <pc:spChg chg="mod">
          <ac:chgData name="소 민환" userId="367441008b9a3a76" providerId="LiveId" clId="{4F75B1C5-177B-4C90-B810-85A2FF28F0B7}" dt="2023-02-28T15:33:06.309" v="2893"/>
          <ac:spMkLst>
            <pc:docMk/>
            <pc:sldMk cId="2689654117" sldId="286"/>
            <ac:spMk id="6" creationId="{9013E2B6-CAC2-49E4-B385-7CF073B7B440}"/>
          </ac:spMkLst>
        </pc:spChg>
        <pc:spChg chg="mod">
          <ac:chgData name="소 민환" userId="367441008b9a3a76" providerId="LiveId" clId="{4F75B1C5-177B-4C90-B810-85A2FF28F0B7}" dt="2023-02-28T15:34:12.085" v="3258"/>
          <ac:spMkLst>
            <pc:docMk/>
            <pc:sldMk cId="2689654117" sldId="286"/>
            <ac:spMk id="11" creationId="{59840882-09C5-4A48-A898-C8A33B090048}"/>
          </ac:spMkLst>
        </pc:spChg>
        <pc:spChg chg="mod">
          <ac:chgData name="소 민환" userId="367441008b9a3a76" providerId="LiveId" clId="{4F75B1C5-177B-4C90-B810-85A2FF28F0B7}" dt="2023-02-28T15:33:00.221" v="2869" actId="1076"/>
          <ac:spMkLst>
            <pc:docMk/>
            <pc:sldMk cId="2689654117" sldId="286"/>
            <ac:spMk id="13" creationId="{A002AEF8-ACB1-4741-9990-2ACC1CD54281}"/>
          </ac:spMkLst>
        </pc:spChg>
        <pc:picChg chg="add mod">
          <ac:chgData name="소 민환" userId="367441008b9a3a76" providerId="LiveId" clId="{4F75B1C5-177B-4C90-B810-85A2FF28F0B7}" dt="2023-02-28T15:32:11.870" v="2867" actId="1076"/>
          <ac:picMkLst>
            <pc:docMk/>
            <pc:sldMk cId="2689654117" sldId="286"/>
            <ac:picMk id="10" creationId="{34DE9B6F-2D55-4DBB-9C01-EDABE8E71F4B}"/>
          </ac:picMkLst>
        </pc:picChg>
        <pc:picChg chg="del">
          <ac:chgData name="소 민환" userId="367441008b9a3a76" providerId="LiveId" clId="{4F75B1C5-177B-4C90-B810-85A2FF28F0B7}" dt="2023-02-28T15:31:56.435" v="2859" actId="478"/>
          <ac:picMkLst>
            <pc:docMk/>
            <pc:sldMk cId="2689654117" sldId="286"/>
            <ac:picMk id="12" creationId="{0B3AD8EB-FA14-4D87-AC58-6E2DD97E8125}"/>
          </ac:picMkLst>
        </pc:picChg>
        <pc:picChg chg="add del mod">
          <ac:chgData name="소 민환" userId="367441008b9a3a76" providerId="LiveId" clId="{4F75B1C5-177B-4C90-B810-85A2FF28F0B7}" dt="2023-03-01T08:51:18.400" v="3273" actId="21"/>
          <ac:picMkLst>
            <pc:docMk/>
            <pc:sldMk cId="2689654117" sldId="286"/>
            <ac:picMk id="12" creationId="{A61E6CED-61E6-40EA-989E-A395D8B9D8BB}"/>
          </ac:picMkLst>
        </pc:picChg>
      </pc:sldChg>
      <pc:sldChg chg="add del">
        <pc:chgData name="소 민환" userId="367441008b9a3a76" providerId="LiveId" clId="{4F75B1C5-177B-4C90-B810-85A2FF28F0B7}" dt="2023-02-28T15:29:14.551" v="2564"/>
        <pc:sldMkLst>
          <pc:docMk/>
          <pc:sldMk cId="4069263170" sldId="286"/>
        </pc:sldMkLst>
      </pc:sldChg>
      <pc:sldChg chg="add del">
        <pc:chgData name="소 민환" userId="367441008b9a3a76" providerId="LiveId" clId="{4F75B1C5-177B-4C90-B810-85A2FF28F0B7}" dt="2023-03-01T08:50:51.755" v="3259" actId="47"/>
        <pc:sldMkLst>
          <pc:docMk/>
          <pc:sldMk cId="1486352885" sldId="287"/>
        </pc:sldMkLst>
      </pc:sldChg>
      <pc:sldChg chg="addSp delSp modSp add mod modAnim">
        <pc:chgData name="소 민환" userId="367441008b9a3a76" providerId="LiveId" clId="{4F75B1C5-177B-4C90-B810-85A2FF28F0B7}" dt="2023-03-01T09:46:04.671" v="5263" actId="20577"/>
        <pc:sldMkLst>
          <pc:docMk/>
          <pc:sldMk cId="2813936723" sldId="287"/>
        </pc:sldMkLst>
        <pc:spChg chg="add mod">
          <ac:chgData name="소 민환" userId="367441008b9a3a76" providerId="LiveId" clId="{4F75B1C5-177B-4C90-B810-85A2FF28F0B7}" dt="2023-03-01T09:00:20.530" v="4062" actId="208"/>
          <ac:spMkLst>
            <pc:docMk/>
            <pc:sldMk cId="2813936723" sldId="287"/>
            <ac:spMk id="5" creationId="{F10CBE75-EE4F-4FFE-A69D-12492C7E2E33}"/>
          </ac:spMkLst>
        </pc:spChg>
        <pc:spChg chg="mod">
          <ac:chgData name="소 민환" userId="367441008b9a3a76" providerId="LiveId" clId="{4F75B1C5-177B-4C90-B810-85A2FF28F0B7}" dt="2023-03-01T08:56:33.640" v="4043" actId="14100"/>
          <ac:spMkLst>
            <pc:docMk/>
            <pc:sldMk cId="2813936723" sldId="287"/>
            <ac:spMk id="6" creationId="{9013E2B6-CAC2-49E4-B385-7CF073B7B440}"/>
          </ac:spMkLst>
        </pc:spChg>
        <pc:spChg chg="mod">
          <ac:chgData name="소 민환" userId="367441008b9a3a76" providerId="LiveId" clId="{4F75B1C5-177B-4C90-B810-85A2FF28F0B7}" dt="2023-03-01T09:46:04.671" v="5263" actId="20577"/>
          <ac:spMkLst>
            <pc:docMk/>
            <pc:sldMk cId="2813936723" sldId="287"/>
            <ac:spMk id="11" creationId="{59840882-09C5-4A48-A898-C8A33B090048}"/>
          </ac:spMkLst>
        </pc:spChg>
        <pc:picChg chg="add del mod">
          <ac:chgData name="소 민환" userId="367441008b9a3a76" providerId="LiveId" clId="{4F75B1C5-177B-4C90-B810-85A2FF28F0B7}" dt="2023-03-01T08:51:19.928" v="3274" actId="478"/>
          <ac:picMkLst>
            <pc:docMk/>
            <pc:sldMk cId="2813936723" sldId="287"/>
            <ac:picMk id="3" creationId="{F7CCE2AB-98EA-4804-AD18-CA9E59394329}"/>
          </ac:picMkLst>
        </pc:picChg>
        <pc:picChg chg="del">
          <ac:chgData name="소 민환" userId="367441008b9a3a76" providerId="LiveId" clId="{4F75B1C5-177B-4C90-B810-85A2FF28F0B7}" dt="2023-03-01T08:51:00.147" v="3267" actId="478"/>
          <ac:picMkLst>
            <pc:docMk/>
            <pc:sldMk cId="2813936723" sldId="287"/>
            <ac:picMk id="10" creationId="{34DE9B6F-2D55-4DBB-9C01-EDABE8E71F4B}"/>
          </ac:picMkLst>
        </pc:picChg>
        <pc:picChg chg="add mod">
          <ac:chgData name="소 민환" userId="367441008b9a3a76" providerId="LiveId" clId="{4F75B1C5-177B-4C90-B810-85A2FF28F0B7}" dt="2023-03-01T08:51:20.113" v="3275"/>
          <ac:picMkLst>
            <pc:docMk/>
            <pc:sldMk cId="2813936723" sldId="287"/>
            <ac:picMk id="12" creationId="{8E6BE96C-F9F0-4379-9DAE-9DB5ACA2768C}"/>
          </ac:picMkLst>
        </pc:picChg>
        <pc:picChg chg="add del mod">
          <ac:chgData name="소 민환" userId="367441008b9a3a76" providerId="LiveId" clId="{4F75B1C5-177B-4C90-B810-85A2FF28F0B7}" dt="2023-03-01T09:03:48.744" v="4181" actId="21"/>
          <ac:picMkLst>
            <pc:docMk/>
            <pc:sldMk cId="2813936723" sldId="287"/>
            <ac:picMk id="14" creationId="{3F391F59-4DD7-4929-B78F-51F44C227397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09:40:25.462" v="4950"/>
        <pc:sldMkLst>
          <pc:docMk/>
          <pc:sldMk cId="192506926" sldId="288"/>
        </pc:sldMkLst>
        <pc:spChg chg="mod">
          <ac:chgData name="소 민환" userId="367441008b9a3a76" providerId="LiveId" clId="{4F75B1C5-177B-4C90-B810-85A2FF28F0B7}" dt="2023-03-01T09:27:45.073" v="4408"/>
          <ac:spMkLst>
            <pc:docMk/>
            <pc:sldMk cId="192506926" sldId="288"/>
            <ac:spMk id="6" creationId="{9013E2B6-CAC2-49E4-B385-7CF073B7B440}"/>
          </ac:spMkLst>
        </pc:spChg>
        <pc:spChg chg="mod">
          <ac:chgData name="소 민환" userId="367441008b9a3a76" providerId="LiveId" clId="{4F75B1C5-177B-4C90-B810-85A2FF28F0B7}" dt="2023-03-01T09:04:50.198" v="4354" actId="1076"/>
          <ac:spMkLst>
            <pc:docMk/>
            <pc:sldMk cId="192506926" sldId="288"/>
            <ac:spMk id="11" creationId="{59840882-09C5-4A48-A898-C8A33B090048}"/>
          </ac:spMkLst>
        </pc:spChg>
        <pc:spChg chg="add del mod">
          <ac:chgData name="소 민환" userId="367441008b9a3a76" providerId="LiveId" clId="{4F75B1C5-177B-4C90-B810-85A2FF28F0B7}" dt="2023-03-01T09:32:54.207" v="4599" actId="1038"/>
          <ac:spMkLst>
            <pc:docMk/>
            <pc:sldMk cId="192506926" sldId="288"/>
            <ac:spMk id="13" creationId="{A002AEF8-ACB1-4741-9990-2ACC1CD54281}"/>
          </ac:spMkLst>
        </pc:spChg>
        <pc:spChg chg="add mod">
          <ac:chgData name="소 민환" userId="367441008b9a3a76" providerId="LiveId" clId="{4F75B1C5-177B-4C90-B810-85A2FF28F0B7}" dt="2023-03-01T09:28:30.360" v="4412" actId="1076"/>
          <ac:spMkLst>
            <pc:docMk/>
            <pc:sldMk cId="192506926" sldId="288"/>
            <ac:spMk id="14" creationId="{1CAC9799-FF04-434B-947B-D87B126B35B3}"/>
          </ac:spMkLst>
        </pc:spChg>
        <pc:picChg chg="add del mod">
          <ac:chgData name="소 민환" userId="367441008b9a3a76" providerId="LiveId" clId="{4F75B1C5-177B-4C90-B810-85A2FF28F0B7}" dt="2023-03-01T09:03:33.551" v="4177" actId="478"/>
          <ac:picMkLst>
            <pc:docMk/>
            <pc:sldMk cId="192506926" sldId="288"/>
            <ac:picMk id="3" creationId="{74DEABAC-FCD8-47A0-A40D-0B590CEC2C30}"/>
          </ac:picMkLst>
        </pc:picChg>
        <pc:picChg chg="del">
          <ac:chgData name="소 민환" userId="367441008b9a3a76" providerId="LiveId" clId="{4F75B1C5-177B-4C90-B810-85A2FF28F0B7}" dt="2023-03-01T08:57:26.374" v="4050" actId="478"/>
          <ac:picMkLst>
            <pc:docMk/>
            <pc:sldMk cId="192506926" sldId="288"/>
            <ac:picMk id="10" creationId="{34DE9B6F-2D55-4DBB-9C01-EDABE8E71F4B}"/>
          </ac:picMkLst>
        </pc:picChg>
        <pc:picChg chg="add mod">
          <ac:chgData name="소 민환" userId="367441008b9a3a76" providerId="LiveId" clId="{4F75B1C5-177B-4C90-B810-85A2FF28F0B7}" dt="2023-03-01T09:04:51.203" v="4355" actId="1076"/>
          <ac:picMkLst>
            <pc:docMk/>
            <pc:sldMk cId="192506926" sldId="288"/>
            <ac:picMk id="12" creationId="{5F63D251-C71F-47FD-9FA5-BBA1B1C9F536}"/>
          </ac:picMkLst>
        </pc:picChg>
      </pc:sldChg>
      <pc:sldChg chg="addSp delSp modSp add mod modAnim">
        <pc:chgData name="소 민환" userId="367441008b9a3a76" providerId="LiveId" clId="{4F75B1C5-177B-4C90-B810-85A2FF28F0B7}" dt="2023-03-01T09:42:22.638" v="4977" actId="20577"/>
        <pc:sldMkLst>
          <pc:docMk/>
          <pc:sldMk cId="3659938119" sldId="289"/>
        </pc:sldMkLst>
        <pc:spChg chg="mod">
          <ac:chgData name="소 민환" userId="367441008b9a3a76" providerId="LiveId" clId="{4F75B1C5-177B-4C90-B810-85A2FF28F0B7}" dt="2023-03-01T09:42:22.638" v="4977" actId="20577"/>
          <ac:spMkLst>
            <pc:docMk/>
            <pc:sldMk cId="3659938119" sldId="289"/>
            <ac:spMk id="6" creationId="{9013E2B6-CAC2-49E4-B385-7CF073B7B440}"/>
          </ac:spMkLst>
        </pc:spChg>
        <pc:spChg chg="del mod">
          <ac:chgData name="소 민환" userId="367441008b9a3a76" providerId="LiveId" clId="{4F75B1C5-177B-4C90-B810-85A2FF28F0B7}" dt="2023-03-01T09:42:04.339" v="4957" actId="478"/>
          <ac:spMkLst>
            <pc:docMk/>
            <pc:sldMk cId="3659938119" sldId="289"/>
            <ac:spMk id="11" creationId="{59840882-09C5-4A48-A898-C8A33B090048}"/>
          </ac:spMkLst>
        </pc:spChg>
        <pc:spChg chg="add mod">
          <ac:chgData name="소 민환" userId="367441008b9a3a76" providerId="LiveId" clId="{4F75B1C5-177B-4C90-B810-85A2FF28F0B7}" dt="2023-03-01T09:42:00.305" v="4955"/>
          <ac:spMkLst>
            <pc:docMk/>
            <pc:sldMk cId="3659938119" sldId="289"/>
            <ac:spMk id="14" creationId="{590C0D95-BEBF-45FE-B5DF-D9E2B0C8B995}"/>
          </ac:spMkLst>
        </pc:spChg>
        <pc:spChg chg="add mod">
          <ac:chgData name="소 민환" userId="367441008b9a3a76" providerId="LiveId" clId="{4F75B1C5-177B-4C90-B810-85A2FF28F0B7}" dt="2023-03-01T09:42:00.305" v="4955"/>
          <ac:spMkLst>
            <pc:docMk/>
            <pc:sldMk cId="3659938119" sldId="289"/>
            <ac:spMk id="15" creationId="{3A14D0F1-A829-406F-9131-2532A48BC61C}"/>
          </ac:spMkLst>
        </pc:spChg>
        <pc:picChg chg="del">
          <ac:chgData name="소 민환" userId="367441008b9a3a76" providerId="LiveId" clId="{4F75B1C5-177B-4C90-B810-85A2FF28F0B7}" dt="2023-03-01T09:41:59.732" v="4954" actId="478"/>
          <ac:picMkLst>
            <pc:docMk/>
            <pc:sldMk cId="3659938119" sldId="289"/>
            <ac:picMk id="10" creationId="{34DE9B6F-2D55-4DBB-9C01-EDABE8E71F4B}"/>
          </ac:picMkLst>
        </pc:picChg>
        <pc:picChg chg="add mod">
          <ac:chgData name="소 민환" userId="367441008b9a3a76" providerId="LiveId" clId="{4F75B1C5-177B-4C90-B810-85A2FF28F0B7}" dt="2023-03-01T09:42:00.305" v="4955"/>
          <ac:picMkLst>
            <pc:docMk/>
            <pc:sldMk cId="3659938119" sldId="289"/>
            <ac:picMk id="12" creationId="{FF4FB58E-F97A-43C3-BB64-8F3895103729}"/>
          </ac:picMkLst>
        </pc:picChg>
      </pc:sldChg>
      <pc:sldChg chg="add del">
        <pc:chgData name="소 민환" userId="367441008b9a3a76" providerId="LiveId" clId="{4F75B1C5-177B-4C90-B810-85A2FF28F0B7}" dt="2023-03-01T13:49:50.964" v="7562" actId="47"/>
        <pc:sldMkLst>
          <pc:docMk/>
          <pc:sldMk cId="2140588981" sldId="290"/>
        </pc:sldMkLst>
      </pc:sldChg>
      <pc:sldChg chg="addSp delSp modSp add mod addAnim delAnim modAnim">
        <pc:chgData name="소 민환" userId="367441008b9a3a76" providerId="LiveId" clId="{4F75B1C5-177B-4C90-B810-85A2FF28F0B7}" dt="2023-03-01T09:44:59.649" v="5154" actId="1076"/>
        <pc:sldMkLst>
          <pc:docMk/>
          <pc:sldMk cId="1381704492" sldId="291"/>
        </pc:sldMkLst>
        <pc:spChg chg="mod">
          <ac:chgData name="소 민환" userId="367441008b9a3a76" providerId="LiveId" clId="{4F75B1C5-177B-4C90-B810-85A2FF28F0B7}" dt="2023-03-01T09:28:44.359" v="4424"/>
          <ac:spMkLst>
            <pc:docMk/>
            <pc:sldMk cId="1381704492" sldId="291"/>
            <ac:spMk id="6" creationId="{9013E2B6-CAC2-49E4-B385-7CF073B7B440}"/>
          </ac:spMkLst>
        </pc:spChg>
        <pc:spChg chg="mod">
          <ac:chgData name="소 민환" userId="367441008b9a3a76" providerId="LiveId" clId="{4F75B1C5-177B-4C90-B810-85A2FF28F0B7}" dt="2023-03-01T09:44:59.649" v="5154" actId="1076"/>
          <ac:spMkLst>
            <pc:docMk/>
            <pc:sldMk cId="1381704492" sldId="291"/>
            <ac:spMk id="11" creationId="{59840882-09C5-4A48-A898-C8A33B090048}"/>
          </ac:spMkLst>
        </pc:spChg>
        <pc:spChg chg="mod">
          <ac:chgData name="소 민환" userId="367441008b9a3a76" providerId="LiveId" clId="{4F75B1C5-177B-4C90-B810-85A2FF28F0B7}" dt="2023-03-01T09:32:06.401" v="4587" actId="1076"/>
          <ac:spMkLst>
            <pc:docMk/>
            <pc:sldMk cId="1381704492" sldId="291"/>
            <ac:spMk id="13" creationId="{A002AEF8-ACB1-4741-9990-2ACC1CD54281}"/>
          </ac:spMkLst>
        </pc:spChg>
        <pc:spChg chg="del">
          <ac:chgData name="소 민환" userId="367441008b9a3a76" providerId="LiveId" clId="{4F75B1C5-177B-4C90-B810-85A2FF28F0B7}" dt="2023-03-01T09:29:41.648" v="4435" actId="478"/>
          <ac:spMkLst>
            <pc:docMk/>
            <pc:sldMk cId="1381704492" sldId="291"/>
            <ac:spMk id="14" creationId="{1CAC9799-FF04-434B-947B-D87B126B35B3}"/>
          </ac:spMkLst>
        </pc:spChg>
        <pc:spChg chg="add del mod">
          <ac:chgData name="소 민환" userId="367441008b9a3a76" providerId="LiveId" clId="{4F75B1C5-177B-4C90-B810-85A2FF28F0B7}" dt="2023-03-01T09:41:51.483" v="4953" actId="21"/>
          <ac:spMkLst>
            <pc:docMk/>
            <pc:sldMk cId="1381704492" sldId="291"/>
            <ac:spMk id="18" creationId="{3F6BC426-3C32-48C1-B8F5-FB5275AF0D0F}"/>
          </ac:spMkLst>
        </pc:spChg>
        <pc:spChg chg="add del mod">
          <ac:chgData name="소 민환" userId="367441008b9a3a76" providerId="LiveId" clId="{4F75B1C5-177B-4C90-B810-85A2FF28F0B7}" dt="2023-03-01T09:41:51.483" v="4953" actId="21"/>
          <ac:spMkLst>
            <pc:docMk/>
            <pc:sldMk cId="1381704492" sldId="291"/>
            <ac:spMk id="19" creationId="{AC4FE4D2-7279-4112-9627-93DD3277DF05}"/>
          </ac:spMkLst>
        </pc:spChg>
        <pc:picChg chg="add del mod">
          <ac:chgData name="소 민환" userId="367441008b9a3a76" providerId="LiveId" clId="{4F75B1C5-177B-4C90-B810-85A2FF28F0B7}" dt="2023-03-01T09:29:33.189" v="4431" actId="21"/>
          <ac:picMkLst>
            <pc:docMk/>
            <pc:sldMk cId="1381704492" sldId="291"/>
            <ac:picMk id="3" creationId="{386376E7-F468-4729-AA66-7803E349F29F}"/>
          </ac:picMkLst>
        </pc:picChg>
        <pc:picChg chg="add del mod">
          <ac:chgData name="소 민환" userId="367441008b9a3a76" providerId="LiveId" clId="{4F75B1C5-177B-4C90-B810-85A2FF28F0B7}" dt="2023-03-01T09:35:13.430" v="4611" actId="21"/>
          <ac:picMkLst>
            <pc:docMk/>
            <pc:sldMk cId="1381704492" sldId="291"/>
            <ac:picMk id="8" creationId="{6B891B07-7BCB-4A50-BB70-356007525188}"/>
          </ac:picMkLst>
        </pc:picChg>
        <pc:picChg chg="add del">
          <ac:chgData name="소 민환" userId="367441008b9a3a76" providerId="LiveId" clId="{4F75B1C5-177B-4C90-B810-85A2FF28F0B7}" dt="2023-03-01T09:29:40.330" v="4434" actId="478"/>
          <ac:picMkLst>
            <pc:docMk/>
            <pc:sldMk cId="1381704492" sldId="291"/>
            <ac:picMk id="12" creationId="{5F63D251-C71F-47FD-9FA5-BBA1B1C9F536}"/>
          </ac:picMkLst>
        </pc:picChg>
        <pc:picChg chg="add mod">
          <ac:chgData name="소 민환" userId="367441008b9a3a76" providerId="LiveId" clId="{4F75B1C5-177B-4C90-B810-85A2FF28F0B7}" dt="2023-03-01T09:37:10.732" v="4658" actId="1036"/>
          <ac:picMkLst>
            <pc:docMk/>
            <pc:sldMk cId="1381704492" sldId="291"/>
            <ac:picMk id="15" creationId="{4EB20930-56D7-401D-9B0C-C2B79C915EC6}"/>
          </ac:picMkLst>
        </pc:picChg>
        <pc:picChg chg="add del mod">
          <ac:chgData name="소 민환" userId="367441008b9a3a76" providerId="LiveId" clId="{4F75B1C5-177B-4C90-B810-85A2FF28F0B7}" dt="2023-03-01T09:36:19.339" v="4620" actId="21"/>
          <ac:picMkLst>
            <pc:docMk/>
            <pc:sldMk cId="1381704492" sldId="291"/>
            <ac:picMk id="16" creationId="{A6D719B6-E293-49ED-AF18-9900E370A813}"/>
          </ac:picMkLst>
        </pc:picChg>
        <pc:picChg chg="add del mod">
          <ac:chgData name="소 민환" userId="367441008b9a3a76" providerId="LiveId" clId="{4F75B1C5-177B-4C90-B810-85A2FF28F0B7}" dt="2023-03-01T09:41:51.483" v="4953" actId="21"/>
          <ac:picMkLst>
            <pc:docMk/>
            <pc:sldMk cId="1381704492" sldId="291"/>
            <ac:picMk id="17" creationId="{1792B32E-D22A-4C56-AC42-E5982FAA45C3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4:50:19.834" v="9892" actId="478"/>
        <pc:sldMkLst>
          <pc:docMk/>
          <pc:sldMk cId="3219888017" sldId="292"/>
        </pc:sldMkLst>
        <pc:spChg chg="del">
          <ac:chgData name="소 민환" userId="367441008b9a3a76" providerId="LiveId" clId="{4F75B1C5-177B-4C90-B810-85A2FF28F0B7}" dt="2023-03-01T09:44:08.346" v="4988" actId="478"/>
          <ac:spMkLst>
            <pc:docMk/>
            <pc:sldMk cId="3219888017" sldId="292"/>
            <ac:spMk id="14" creationId="{590C0D95-BEBF-45FE-B5DF-D9E2B0C8B995}"/>
          </ac:spMkLst>
        </pc:spChg>
        <pc:spChg chg="del">
          <ac:chgData name="소 민환" userId="367441008b9a3a76" providerId="LiveId" clId="{4F75B1C5-177B-4C90-B810-85A2FF28F0B7}" dt="2023-03-01T14:50:19.834" v="9892" actId="478"/>
          <ac:spMkLst>
            <pc:docMk/>
            <pc:sldMk cId="3219888017" sldId="292"/>
            <ac:spMk id="15" creationId="{3A14D0F1-A829-406F-9131-2532A48BC61C}"/>
          </ac:spMkLst>
        </pc:spChg>
        <pc:spChg chg="add mod">
          <ac:chgData name="소 민환" userId="367441008b9a3a76" providerId="LiveId" clId="{4F75B1C5-177B-4C90-B810-85A2FF28F0B7}" dt="2023-03-01T09:47:26.507" v="5431" actId="1076"/>
          <ac:spMkLst>
            <pc:docMk/>
            <pc:sldMk cId="3219888017" sldId="292"/>
            <ac:spMk id="17" creationId="{85F29EB1-E5B1-4904-98A9-E931818C39E9}"/>
          </ac:spMkLst>
        </pc:spChg>
        <pc:picChg chg="add del mod">
          <ac:chgData name="소 민환" userId="367441008b9a3a76" providerId="LiveId" clId="{4F75B1C5-177B-4C90-B810-85A2FF28F0B7}" dt="2023-03-01T09:44:05.180" v="4986" actId="21"/>
          <ac:picMkLst>
            <pc:docMk/>
            <pc:sldMk cId="3219888017" sldId="292"/>
            <ac:picMk id="3" creationId="{73F2A591-1FAC-4D8B-9AD8-47410ED5A1B3}"/>
          </ac:picMkLst>
        </pc:picChg>
        <pc:picChg chg="del">
          <ac:chgData name="소 민환" userId="367441008b9a3a76" providerId="LiveId" clId="{4F75B1C5-177B-4C90-B810-85A2FF28F0B7}" dt="2023-03-01T09:44:07.263" v="4987" actId="478"/>
          <ac:picMkLst>
            <pc:docMk/>
            <pc:sldMk cId="3219888017" sldId="292"/>
            <ac:picMk id="12" creationId="{FF4FB58E-F97A-43C3-BB64-8F3895103729}"/>
          </ac:picMkLst>
        </pc:picChg>
        <pc:picChg chg="add mod">
          <ac:chgData name="소 민환" userId="367441008b9a3a76" providerId="LiveId" clId="{4F75B1C5-177B-4C90-B810-85A2FF28F0B7}" dt="2023-03-01T09:44:10.012" v="4989"/>
          <ac:picMkLst>
            <pc:docMk/>
            <pc:sldMk cId="3219888017" sldId="292"/>
            <ac:picMk id="16" creationId="{E3AB58C6-278B-49EC-B5B5-DA15DA823CA2}"/>
          </ac:picMkLst>
        </pc:picChg>
      </pc:sldChg>
      <pc:sldChg chg="addSp delSp modSp add mod modAnim">
        <pc:chgData name="소 민환" userId="367441008b9a3a76" providerId="LiveId" clId="{4F75B1C5-177B-4C90-B810-85A2FF28F0B7}" dt="2023-03-01T09:58:44.366" v="5878"/>
        <pc:sldMkLst>
          <pc:docMk/>
          <pc:sldMk cId="4077959336" sldId="293"/>
        </pc:sldMkLst>
        <pc:spChg chg="mod">
          <ac:chgData name="소 민환" userId="367441008b9a3a76" providerId="LiveId" clId="{4F75B1C5-177B-4C90-B810-85A2FF28F0B7}" dt="2023-03-01T09:53:08.501" v="5494"/>
          <ac:spMkLst>
            <pc:docMk/>
            <pc:sldMk cId="4077959336" sldId="293"/>
            <ac:spMk id="6" creationId="{9013E2B6-CAC2-49E4-B385-7CF073B7B440}"/>
          </ac:spMkLst>
        </pc:spChg>
        <pc:spChg chg="mod">
          <ac:chgData name="소 민환" userId="367441008b9a3a76" providerId="LiveId" clId="{4F75B1C5-177B-4C90-B810-85A2FF28F0B7}" dt="2023-03-01T09:56:49.602" v="5748" actId="1076"/>
          <ac:spMkLst>
            <pc:docMk/>
            <pc:sldMk cId="4077959336" sldId="293"/>
            <ac:spMk id="15" creationId="{3A14D0F1-A829-406F-9131-2532A48BC61C}"/>
          </ac:spMkLst>
        </pc:spChg>
        <pc:spChg chg="mod">
          <ac:chgData name="소 민환" userId="367441008b9a3a76" providerId="LiveId" clId="{4F75B1C5-177B-4C90-B810-85A2FF28F0B7}" dt="2023-03-01T09:57:17.837" v="5872" actId="20577"/>
          <ac:spMkLst>
            <pc:docMk/>
            <pc:sldMk cId="4077959336" sldId="293"/>
            <ac:spMk id="17" creationId="{85F29EB1-E5B1-4904-98A9-E931818C39E9}"/>
          </ac:spMkLst>
        </pc:spChg>
        <pc:spChg chg="add mod">
          <ac:chgData name="소 민환" userId="367441008b9a3a76" providerId="LiveId" clId="{4F75B1C5-177B-4C90-B810-85A2FF28F0B7}" dt="2023-03-01T09:57:50.384" v="5876" actId="14100"/>
          <ac:spMkLst>
            <pc:docMk/>
            <pc:sldMk cId="4077959336" sldId="293"/>
            <ac:spMk id="19" creationId="{794CEC2C-FAFB-433A-B2F6-68A28EE5EAF1}"/>
          </ac:spMkLst>
        </pc:spChg>
        <pc:spChg chg="add del mod">
          <ac:chgData name="소 민환" userId="367441008b9a3a76" providerId="LiveId" clId="{4F75B1C5-177B-4C90-B810-85A2FF28F0B7}" dt="2023-03-01T09:58:44.366" v="5878"/>
          <ac:spMkLst>
            <pc:docMk/>
            <pc:sldMk cId="4077959336" sldId="293"/>
            <ac:spMk id="20" creationId="{02C5D429-5A3D-47EE-84ED-0C68E8E50FD2}"/>
          </ac:spMkLst>
        </pc:spChg>
        <pc:picChg chg="add del mod">
          <ac:chgData name="소 민환" userId="367441008b9a3a76" providerId="LiveId" clId="{4F75B1C5-177B-4C90-B810-85A2FF28F0B7}" dt="2023-03-01T09:49:17.742" v="5439" actId="21"/>
          <ac:picMkLst>
            <pc:docMk/>
            <pc:sldMk cId="4077959336" sldId="293"/>
            <ac:picMk id="3" creationId="{966603BE-B493-4B19-83B9-AAE16217C52A}"/>
          </ac:picMkLst>
        </pc:picChg>
        <pc:picChg chg="add del mod">
          <ac:chgData name="소 민환" userId="367441008b9a3a76" providerId="LiveId" clId="{4F75B1C5-177B-4C90-B810-85A2FF28F0B7}" dt="2023-03-01T09:50:35.416" v="5445" actId="21"/>
          <ac:picMkLst>
            <pc:docMk/>
            <pc:sldMk cId="4077959336" sldId="293"/>
            <ac:picMk id="8" creationId="{DA161C6B-795D-4741-AE05-0FFB65956B95}"/>
          </ac:picMkLst>
        </pc:picChg>
        <pc:picChg chg="add del mod">
          <ac:chgData name="소 민환" userId="367441008b9a3a76" providerId="LiveId" clId="{4F75B1C5-177B-4C90-B810-85A2FF28F0B7}" dt="2023-03-01T09:50:36.899" v="5447" actId="478"/>
          <ac:picMkLst>
            <pc:docMk/>
            <pc:sldMk cId="4077959336" sldId="293"/>
            <ac:picMk id="12" creationId="{6F82AC93-6D74-41C4-92CE-A51B4A618484}"/>
          </ac:picMkLst>
        </pc:picChg>
        <pc:picChg chg="del">
          <ac:chgData name="소 민환" userId="367441008b9a3a76" providerId="LiveId" clId="{4F75B1C5-177B-4C90-B810-85A2FF28F0B7}" dt="2023-03-01T09:49:18.956" v="5440" actId="478"/>
          <ac:picMkLst>
            <pc:docMk/>
            <pc:sldMk cId="4077959336" sldId="293"/>
            <ac:picMk id="16" creationId="{E3AB58C6-278B-49EC-B5B5-DA15DA823CA2}"/>
          </ac:picMkLst>
        </pc:picChg>
        <pc:picChg chg="add mod">
          <ac:chgData name="소 민환" userId="367441008b9a3a76" providerId="LiveId" clId="{4F75B1C5-177B-4C90-B810-85A2FF28F0B7}" dt="2023-03-01T09:50:37.113" v="5448"/>
          <ac:picMkLst>
            <pc:docMk/>
            <pc:sldMk cId="4077959336" sldId="293"/>
            <ac:picMk id="18" creationId="{BE147384-004D-41AE-9EFC-C2A9F6764530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4:50:46.170" v="9893" actId="1076"/>
        <pc:sldMkLst>
          <pc:docMk/>
          <pc:sldMk cId="2786380938" sldId="294"/>
        </pc:sldMkLst>
        <pc:spChg chg="del">
          <ac:chgData name="소 민환" userId="367441008b9a3a76" providerId="LiveId" clId="{4F75B1C5-177B-4C90-B810-85A2FF28F0B7}" dt="2023-03-01T09:59:32.861" v="5895" actId="478"/>
          <ac:spMkLst>
            <pc:docMk/>
            <pc:sldMk cId="2786380938" sldId="294"/>
            <ac:spMk id="15" creationId="{3A14D0F1-A829-406F-9131-2532A48BC61C}"/>
          </ac:spMkLst>
        </pc:spChg>
        <pc:spChg chg="add mod">
          <ac:chgData name="소 민환" userId="367441008b9a3a76" providerId="LiveId" clId="{4F75B1C5-177B-4C90-B810-85A2FF28F0B7}" dt="2023-03-01T10:00:18.821" v="6043" actId="1035"/>
          <ac:spMkLst>
            <pc:docMk/>
            <pc:sldMk cId="2786380938" sldId="294"/>
            <ac:spMk id="16" creationId="{1E5A58DD-8258-4CA1-8DDC-8668077813E2}"/>
          </ac:spMkLst>
        </pc:spChg>
        <pc:spChg chg="mod">
          <ac:chgData name="소 민환" userId="367441008b9a3a76" providerId="LiveId" clId="{4F75B1C5-177B-4C90-B810-85A2FF28F0B7}" dt="2023-03-01T14:50:46.170" v="9893" actId="1076"/>
          <ac:spMkLst>
            <pc:docMk/>
            <pc:sldMk cId="2786380938" sldId="294"/>
            <ac:spMk id="17" creationId="{85F29EB1-E5B1-4904-98A9-E931818C39E9}"/>
          </ac:spMkLst>
        </pc:spChg>
        <pc:spChg chg="mod ord">
          <ac:chgData name="소 민환" userId="367441008b9a3a76" providerId="LiveId" clId="{4F75B1C5-177B-4C90-B810-85A2FF28F0B7}" dt="2023-03-01T09:59:28.451" v="5894" actId="14100"/>
          <ac:spMkLst>
            <pc:docMk/>
            <pc:sldMk cId="2786380938" sldId="294"/>
            <ac:spMk id="19" creationId="{794CEC2C-FAFB-433A-B2F6-68A28EE5EAF1}"/>
          </ac:spMkLst>
        </pc:spChg>
        <pc:picChg chg="add del mod">
          <ac:chgData name="소 민환" userId="367441008b9a3a76" providerId="LiveId" clId="{4F75B1C5-177B-4C90-B810-85A2FF28F0B7}" dt="2023-03-01T09:59:07.780" v="5885" actId="21"/>
          <ac:picMkLst>
            <pc:docMk/>
            <pc:sldMk cId="2786380938" sldId="294"/>
            <ac:picMk id="3" creationId="{231D9249-026F-4465-B8ED-7460E77384F7}"/>
          </ac:picMkLst>
        </pc:picChg>
        <pc:picChg chg="add mod">
          <ac:chgData name="소 민환" userId="367441008b9a3a76" providerId="LiveId" clId="{4F75B1C5-177B-4C90-B810-85A2FF28F0B7}" dt="2023-03-01T09:59:12.851" v="5888"/>
          <ac:picMkLst>
            <pc:docMk/>
            <pc:sldMk cId="2786380938" sldId="294"/>
            <ac:picMk id="14" creationId="{BC5673F5-6158-4455-97A1-C108278F6AF5}"/>
          </ac:picMkLst>
        </pc:picChg>
        <pc:picChg chg="del">
          <ac:chgData name="소 민환" userId="367441008b9a3a76" providerId="LiveId" clId="{4F75B1C5-177B-4C90-B810-85A2FF28F0B7}" dt="2023-03-01T09:59:10.074" v="5886" actId="478"/>
          <ac:picMkLst>
            <pc:docMk/>
            <pc:sldMk cId="2786380938" sldId="294"/>
            <ac:picMk id="18" creationId="{BE147384-004D-41AE-9EFC-C2A9F6764530}"/>
          </ac:picMkLst>
        </pc:picChg>
      </pc:sldChg>
      <pc:sldChg chg="add del">
        <pc:chgData name="소 민환" userId="367441008b9a3a76" providerId="LiveId" clId="{4F75B1C5-177B-4C90-B810-85A2FF28F0B7}" dt="2023-03-01T14:51:54.290" v="9899" actId="47"/>
        <pc:sldMkLst>
          <pc:docMk/>
          <pc:sldMk cId="39515785" sldId="295"/>
        </pc:sldMkLst>
      </pc:sldChg>
      <pc:sldChg chg="add del">
        <pc:chgData name="소 민환" userId="367441008b9a3a76" providerId="LiveId" clId="{4F75B1C5-177B-4C90-B810-85A2FF28F0B7}" dt="2023-03-01T14:51:56.316" v="9900" actId="47"/>
        <pc:sldMkLst>
          <pc:docMk/>
          <pc:sldMk cId="1056531952" sldId="296"/>
        </pc:sldMkLst>
      </pc:sldChg>
      <pc:sldChg chg="addSp delSp modSp add mod addAnim delAnim modAnim">
        <pc:chgData name="소 민환" userId="367441008b9a3a76" providerId="LiveId" clId="{4F75B1C5-177B-4C90-B810-85A2FF28F0B7}" dt="2023-03-01T14:51:04.088" v="9898"/>
        <pc:sldMkLst>
          <pc:docMk/>
          <pc:sldMk cId="2928518387" sldId="297"/>
        </pc:sldMkLst>
        <pc:spChg chg="add mod">
          <ac:chgData name="소 민환" userId="367441008b9a3a76" providerId="LiveId" clId="{4F75B1C5-177B-4C90-B810-85A2FF28F0B7}" dt="2023-03-01T14:51:04.088" v="9898"/>
          <ac:spMkLst>
            <pc:docMk/>
            <pc:sldMk cId="2928518387" sldId="297"/>
            <ac:spMk id="15" creationId="{9C732328-87DC-4C1A-B612-5B475A858C80}"/>
          </ac:spMkLst>
        </pc:spChg>
        <pc:spChg chg="del">
          <ac:chgData name="소 민환" userId="367441008b9a3a76" providerId="LiveId" clId="{4F75B1C5-177B-4C90-B810-85A2FF28F0B7}" dt="2023-03-01T10:01:57.304" v="6049" actId="478"/>
          <ac:spMkLst>
            <pc:docMk/>
            <pc:sldMk cId="2928518387" sldId="297"/>
            <ac:spMk id="16" creationId="{1E5A58DD-8258-4CA1-8DDC-8668077813E2}"/>
          </ac:spMkLst>
        </pc:spChg>
        <pc:spChg chg="add del mod">
          <ac:chgData name="소 민환" userId="367441008b9a3a76" providerId="LiveId" clId="{4F75B1C5-177B-4C90-B810-85A2FF28F0B7}" dt="2023-03-01T10:03:14.601" v="6093" actId="47"/>
          <ac:spMkLst>
            <pc:docMk/>
            <pc:sldMk cId="2928518387" sldId="297"/>
            <ac:spMk id="17" creationId="{85F29EB1-E5B1-4904-98A9-E931818C39E9}"/>
          </ac:spMkLst>
        </pc:spChg>
        <pc:spChg chg="del">
          <ac:chgData name="소 민환" userId="367441008b9a3a76" providerId="LiveId" clId="{4F75B1C5-177B-4C90-B810-85A2FF28F0B7}" dt="2023-03-01T10:01:58.982" v="6050" actId="478"/>
          <ac:spMkLst>
            <pc:docMk/>
            <pc:sldMk cId="2928518387" sldId="297"/>
            <ac:spMk id="19" creationId="{794CEC2C-FAFB-433A-B2F6-68A28EE5EAF1}"/>
          </ac:spMkLst>
        </pc:spChg>
        <pc:picChg chg="add mod">
          <ac:chgData name="소 민환" userId="367441008b9a3a76" providerId="LiveId" clId="{4F75B1C5-177B-4C90-B810-85A2FF28F0B7}" dt="2023-03-01T10:02:17.395" v="6056" actId="1076"/>
          <ac:picMkLst>
            <pc:docMk/>
            <pc:sldMk cId="2928518387" sldId="297"/>
            <ac:picMk id="3" creationId="{C3B9001C-6371-4671-851C-6EFF0CC81F25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0:06:29.877" v="6407"/>
        <pc:sldMkLst>
          <pc:docMk/>
          <pc:sldMk cId="4104972694" sldId="298"/>
        </pc:sldMkLst>
        <pc:spChg chg="add mod">
          <ac:chgData name="소 민환" userId="367441008b9a3a76" providerId="LiveId" clId="{4F75B1C5-177B-4C90-B810-85A2FF28F0B7}" dt="2023-03-01T10:06:22.229" v="6406" actId="14100"/>
          <ac:spMkLst>
            <pc:docMk/>
            <pc:sldMk cId="4104972694" sldId="298"/>
            <ac:spMk id="8" creationId="{D952F673-77F5-4F27-A2CD-A3C6682E00DC}"/>
          </ac:spMkLst>
        </pc:spChg>
        <pc:spChg chg="del">
          <ac:chgData name="소 민환" userId="367441008b9a3a76" providerId="LiveId" clId="{4F75B1C5-177B-4C90-B810-85A2FF28F0B7}" dt="2023-03-01T10:06:00.249" v="6399" actId="478"/>
          <ac:spMkLst>
            <pc:docMk/>
            <pc:sldMk cId="4104972694" sldId="298"/>
            <ac:spMk id="15" creationId="{9C732328-87DC-4C1A-B612-5B475A858C80}"/>
          </ac:spMkLst>
        </pc:spChg>
        <pc:picChg chg="del">
          <ac:chgData name="소 민환" userId="367441008b9a3a76" providerId="LiveId" clId="{4F75B1C5-177B-4C90-B810-85A2FF28F0B7}" dt="2023-03-01T10:05:50.062" v="6397" actId="478"/>
          <ac:picMkLst>
            <pc:docMk/>
            <pc:sldMk cId="4104972694" sldId="298"/>
            <ac:picMk id="3" creationId="{C3B9001C-6371-4671-851C-6EFF0CC81F25}"/>
          </ac:picMkLst>
        </pc:picChg>
        <pc:picChg chg="add del mod">
          <ac:chgData name="소 민환" userId="367441008b9a3a76" providerId="LiveId" clId="{4F75B1C5-177B-4C90-B810-85A2FF28F0B7}" dt="2023-03-01T10:05:48.503" v="6396" actId="21"/>
          <ac:picMkLst>
            <pc:docMk/>
            <pc:sldMk cId="4104972694" sldId="298"/>
            <ac:picMk id="5" creationId="{4B20CF6E-47F1-4E48-A5C3-DC5FD050C8E9}"/>
          </ac:picMkLst>
        </pc:picChg>
        <pc:picChg chg="add mod">
          <ac:chgData name="소 민환" userId="367441008b9a3a76" providerId="LiveId" clId="{4F75B1C5-177B-4C90-B810-85A2FF28F0B7}" dt="2023-03-01T10:05:50.244" v="6398"/>
          <ac:picMkLst>
            <pc:docMk/>
            <pc:sldMk cId="4104972694" sldId="298"/>
            <ac:picMk id="16" creationId="{86D0CFE2-4B61-4359-B987-E9731F233ECD}"/>
          </ac:picMkLst>
        </pc:picChg>
      </pc:sldChg>
      <pc:sldChg chg="addSp delSp modSp add mod addAnim delAnim modAnim">
        <pc:chgData name="소 민환" userId="367441008b9a3a76" providerId="LiveId" clId="{4F75B1C5-177B-4C90-B810-85A2FF28F0B7}" dt="2023-03-01T10:14:40.002" v="6473"/>
        <pc:sldMkLst>
          <pc:docMk/>
          <pc:sldMk cId="5924596" sldId="299"/>
        </pc:sldMkLst>
        <pc:spChg chg="del">
          <ac:chgData name="소 민환" userId="367441008b9a3a76" providerId="LiveId" clId="{4F75B1C5-177B-4C90-B810-85A2FF28F0B7}" dt="2023-03-01T10:07:50.072" v="6409" actId="478"/>
          <ac:spMkLst>
            <pc:docMk/>
            <pc:sldMk cId="5924596" sldId="299"/>
            <ac:spMk id="8" creationId="{D952F673-77F5-4F27-A2CD-A3C6682E00DC}"/>
          </ac:spMkLst>
        </pc:spChg>
        <pc:picChg chg="add mod ord">
          <ac:chgData name="소 민환" userId="367441008b9a3a76" providerId="LiveId" clId="{4F75B1C5-177B-4C90-B810-85A2FF28F0B7}" dt="2023-03-01T10:11:34.285" v="6451" actId="166"/>
          <ac:picMkLst>
            <pc:docMk/>
            <pc:sldMk cId="5924596" sldId="299"/>
            <ac:picMk id="3" creationId="{1469644F-940B-4276-B54B-C64D95EE09CE}"/>
          </ac:picMkLst>
        </pc:picChg>
        <pc:picChg chg="add del mod">
          <ac:chgData name="소 민환" userId="367441008b9a3a76" providerId="LiveId" clId="{4F75B1C5-177B-4C90-B810-85A2FF28F0B7}" dt="2023-03-01T10:10:20.212" v="6428" actId="478"/>
          <ac:picMkLst>
            <pc:docMk/>
            <pc:sldMk cId="5924596" sldId="299"/>
            <ac:picMk id="11" creationId="{2B56D699-453B-47CF-A618-3A65E086D3E0}"/>
          </ac:picMkLst>
        </pc:picChg>
        <pc:picChg chg="add del mod">
          <ac:chgData name="소 민환" userId="367441008b9a3a76" providerId="LiveId" clId="{4F75B1C5-177B-4C90-B810-85A2FF28F0B7}" dt="2023-03-01T10:14:34.347" v="6469" actId="478"/>
          <ac:picMkLst>
            <pc:docMk/>
            <pc:sldMk cId="5924596" sldId="299"/>
            <ac:picMk id="15" creationId="{ED087F1F-65F7-4A7A-AF15-8D93D1079265}"/>
          </ac:picMkLst>
        </pc:picChg>
        <pc:picChg chg="del mod">
          <ac:chgData name="소 민환" userId="367441008b9a3a76" providerId="LiveId" clId="{4F75B1C5-177B-4C90-B810-85A2FF28F0B7}" dt="2023-03-01T10:08:23.806" v="6416" actId="21"/>
          <ac:picMkLst>
            <pc:docMk/>
            <pc:sldMk cId="5924596" sldId="299"/>
            <ac:picMk id="16" creationId="{86D0CFE2-4B61-4359-B987-E9731F233ECD}"/>
          </ac:picMkLst>
        </pc:picChg>
        <pc:picChg chg="add del mod">
          <ac:chgData name="소 민환" userId="367441008b9a3a76" providerId="LiveId" clId="{4F75B1C5-177B-4C90-B810-85A2FF28F0B7}" dt="2023-03-01T10:14:40.002" v="6473"/>
          <ac:picMkLst>
            <pc:docMk/>
            <pc:sldMk cId="5924596" sldId="299"/>
            <ac:picMk id="18" creationId="{CB12471D-1EEF-4D7B-9C13-70D35B3A436F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0:20:25.751" v="6535"/>
        <pc:sldMkLst>
          <pc:docMk/>
          <pc:sldMk cId="2019347915" sldId="300"/>
        </pc:sldMkLst>
        <pc:spChg chg="add mod">
          <ac:chgData name="소 민환" userId="367441008b9a3a76" providerId="LiveId" clId="{4F75B1C5-177B-4C90-B810-85A2FF28F0B7}" dt="2023-03-01T10:19:20.953" v="6524" actId="1035"/>
          <ac:spMkLst>
            <pc:docMk/>
            <pc:sldMk cId="2019347915" sldId="300"/>
            <ac:spMk id="8" creationId="{C971FE49-959A-4AE0-9EA1-3753503AB73F}"/>
          </ac:spMkLst>
        </pc:spChg>
        <pc:picChg chg="del">
          <ac:chgData name="소 민환" userId="367441008b9a3a76" providerId="LiveId" clId="{4F75B1C5-177B-4C90-B810-85A2FF28F0B7}" dt="2023-03-01T10:12:31.778" v="6457" actId="478"/>
          <ac:picMkLst>
            <pc:docMk/>
            <pc:sldMk cId="2019347915" sldId="300"/>
            <ac:picMk id="3" creationId="{1469644F-940B-4276-B54B-C64D95EE09CE}"/>
          </ac:picMkLst>
        </pc:picChg>
        <pc:picChg chg="add del mod">
          <ac:chgData name="소 민환" userId="367441008b9a3a76" providerId="LiveId" clId="{4F75B1C5-177B-4C90-B810-85A2FF28F0B7}" dt="2023-03-01T10:12:30.129" v="6456" actId="21"/>
          <ac:picMkLst>
            <pc:docMk/>
            <pc:sldMk cId="2019347915" sldId="300"/>
            <ac:picMk id="5" creationId="{0D20840D-556A-4530-9A60-5CCDCAE6C72D}"/>
          </ac:picMkLst>
        </pc:picChg>
        <pc:picChg chg="del">
          <ac:chgData name="소 민환" userId="367441008b9a3a76" providerId="LiveId" clId="{4F75B1C5-177B-4C90-B810-85A2FF28F0B7}" dt="2023-03-01T10:15:56.997" v="6496" actId="478"/>
          <ac:picMkLst>
            <pc:docMk/>
            <pc:sldMk cId="2019347915" sldId="300"/>
            <ac:picMk id="15" creationId="{ED087F1F-65F7-4A7A-AF15-8D93D1079265}"/>
          </ac:picMkLst>
        </pc:picChg>
        <pc:picChg chg="add mod">
          <ac:chgData name="소 민환" userId="367441008b9a3a76" providerId="LiveId" clId="{4F75B1C5-177B-4C90-B810-85A2FF28F0B7}" dt="2023-03-01T10:12:32.323" v="6458"/>
          <ac:picMkLst>
            <pc:docMk/>
            <pc:sldMk cId="2019347915" sldId="300"/>
            <ac:picMk id="16" creationId="{81BE8B95-A2B5-41D6-B31E-A2B174929211}"/>
          </ac:picMkLst>
        </pc:picChg>
        <pc:picChg chg="add mod">
          <ac:chgData name="소 민환" userId="367441008b9a3a76" providerId="LiveId" clId="{4F75B1C5-177B-4C90-B810-85A2FF28F0B7}" dt="2023-03-01T10:18:12.339" v="6517" actId="1035"/>
          <ac:picMkLst>
            <pc:docMk/>
            <pc:sldMk cId="2019347915" sldId="300"/>
            <ac:picMk id="18" creationId="{F29B60A3-3797-42FB-9C00-2B81E7ED1647}"/>
          </ac:picMkLst>
        </pc:picChg>
      </pc:sldChg>
      <pc:sldChg chg="addSp delSp modSp add mod modAnim">
        <pc:chgData name="소 민환" userId="367441008b9a3a76" providerId="LiveId" clId="{4F75B1C5-177B-4C90-B810-85A2FF28F0B7}" dt="2023-03-01T10:20:43.706" v="6538"/>
        <pc:sldMkLst>
          <pc:docMk/>
          <pc:sldMk cId="1561870975" sldId="301"/>
        </pc:sldMkLst>
        <pc:spChg chg="add mod">
          <ac:chgData name="소 민환" userId="367441008b9a3a76" providerId="LiveId" clId="{4F75B1C5-177B-4C90-B810-85A2FF28F0B7}" dt="2023-03-01T10:20:34.315" v="6537" actId="208"/>
          <ac:spMkLst>
            <pc:docMk/>
            <pc:sldMk cId="1561870975" sldId="301"/>
            <ac:spMk id="5" creationId="{9CA3FF21-67B6-488F-9D18-8DAFC6245310}"/>
          </ac:spMkLst>
        </pc:spChg>
        <pc:picChg chg="add del mod">
          <ac:chgData name="소 민환" userId="367441008b9a3a76" providerId="LiveId" clId="{4F75B1C5-177B-4C90-B810-85A2FF28F0B7}" dt="2023-03-01T10:19:57.300" v="6530" actId="21"/>
          <ac:picMkLst>
            <pc:docMk/>
            <pc:sldMk cId="1561870975" sldId="301"/>
            <ac:picMk id="3" creationId="{0BF591CB-6101-4EE2-9E26-4ED9670E90A3}"/>
          </ac:picMkLst>
        </pc:picChg>
        <pc:picChg chg="add mod">
          <ac:chgData name="소 민환" userId="367441008b9a3a76" providerId="LiveId" clId="{4F75B1C5-177B-4C90-B810-85A2FF28F0B7}" dt="2023-03-01T10:19:58.997" v="6532"/>
          <ac:picMkLst>
            <pc:docMk/>
            <pc:sldMk cId="1561870975" sldId="301"/>
            <ac:picMk id="15" creationId="{EB6730F9-052F-47AE-B020-A1288D9614C0}"/>
          </ac:picMkLst>
        </pc:picChg>
        <pc:picChg chg="del">
          <ac:chgData name="소 민환" userId="367441008b9a3a76" providerId="LiveId" clId="{4F75B1C5-177B-4C90-B810-85A2FF28F0B7}" dt="2023-03-01T10:19:58.814" v="6531" actId="478"/>
          <ac:picMkLst>
            <pc:docMk/>
            <pc:sldMk cId="1561870975" sldId="301"/>
            <ac:picMk id="16" creationId="{81BE8B95-A2B5-41D6-B31E-A2B174929211}"/>
          </ac:picMkLst>
        </pc:picChg>
      </pc:sldChg>
      <pc:sldChg chg="addSp delSp modSp add mod modAnim">
        <pc:chgData name="소 민환" userId="367441008b9a3a76" providerId="LiveId" clId="{4F75B1C5-177B-4C90-B810-85A2FF28F0B7}" dt="2023-03-01T10:22:19.618" v="6547" actId="1076"/>
        <pc:sldMkLst>
          <pc:docMk/>
          <pc:sldMk cId="1798308816" sldId="302"/>
        </pc:sldMkLst>
        <pc:spChg chg="add mod">
          <ac:chgData name="소 민환" userId="367441008b9a3a76" providerId="LiveId" clId="{4F75B1C5-177B-4C90-B810-85A2FF28F0B7}" dt="2023-03-01T10:22:19.618" v="6547" actId="1076"/>
          <ac:spMkLst>
            <pc:docMk/>
            <pc:sldMk cId="1798308816" sldId="302"/>
            <ac:spMk id="19" creationId="{4F99CFB6-464E-4D73-8CC4-BC353B9EC7FA}"/>
          </ac:spMkLst>
        </pc:spChg>
        <pc:picChg chg="add del mod">
          <ac:chgData name="소 민환" userId="367441008b9a3a76" providerId="LiveId" clId="{4F75B1C5-177B-4C90-B810-85A2FF28F0B7}" dt="2023-03-01T10:21:53.766" v="6542" actId="21"/>
          <ac:picMkLst>
            <pc:docMk/>
            <pc:sldMk cId="1798308816" sldId="302"/>
            <ac:picMk id="3" creationId="{F5E4832D-573F-4FF2-B78D-F380A649DF44}"/>
          </ac:picMkLst>
        </pc:picChg>
        <pc:picChg chg="del">
          <ac:chgData name="소 민환" userId="367441008b9a3a76" providerId="LiveId" clId="{4F75B1C5-177B-4C90-B810-85A2FF28F0B7}" dt="2023-03-01T10:21:58.131" v="6545" actId="478"/>
          <ac:picMkLst>
            <pc:docMk/>
            <pc:sldMk cId="1798308816" sldId="302"/>
            <ac:picMk id="15" creationId="{EB6730F9-052F-47AE-B020-A1288D9614C0}"/>
          </ac:picMkLst>
        </pc:picChg>
        <pc:picChg chg="add mod">
          <ac:chgData name="소 민환" userId="367441008b9a3a76" providerId="LiveId" clId="{4F75B1C5-177B-4C90-B810-85A2FF28F0B7}" dt="2023-03-01T10:21:55.391" v="6544"/>
          <ac:picMkLst>
            <pc:docMk/>
            <pc:sldMk cId="1798308816" sldId="302"/>
            <ac:picMk id="16" creationId="{859F093F-5D8B-4E67-8C1B-130A59C24B60}"/>
          </ac:picMkLst>
        </pc:picChg>
        <pc:picChg chg="del">
          <ac:chgData name="소 민환" userId="367441008b9a3a76" providerId="LiveId" clId="{4F75B1C5-177B-4C90-B810-85A2FF28F0B7}" dt="2023-03-01T10:21:55.175" v="6543" actId="478"/>
          <ac:picMkLst>
            <pc:docMk/>
            <pc:sldMk cId="1798308816" sldId="302"/>
            <ac:picMk id="18" creationId="{F29B60A3-3797-42FB-9C00-2B81E7ED1647}"/>
          </ac:picMkLst>
        </pc:picChg>
      </pc:sldChg>
      <pc:sldChg chg="addSp delSp modSp add mod delAnim">
        <pc:chgData name="소 민환" userId="367441008b9a3a76" providerId="LiveId" clId="{4F75B1C5-177B-4C90-B810-85A2FF28F0B7}" dt="2023-03-01T10:22:59.274" v="6551" actId="1076"/>
        <pc:sldMkLst>
          <pc:docMk/>
          <pc:sldMk cId="1027879458" sldId="303"/>
        </pc:sldMkLst>
        <pc:spChg chg="del">
          <ac:chgData name="소 민환" userId="367441008b9a3a76" providerId="LiveId" clId="{4F75B1C5-177B-4C90-B810-85A2FF28F0B7}" dt="2023-03-01T10:22:51.085" v="6549" actId="478"/>
          <ac:spMkLst>
            <pc:docMk/>
            <pc:sldMk cId="1027879458" sldId="303"/>
            <ac:spMk id="19" creationId="{4F99CFB6-464E-4D73-8CC4-BC353B9EC7FA}"/>
          </ac:spMkLst>
        </pc:spChg>
        <pc:picChg chg="add mod">
          <ac:chgData name="소 민환" userId="367441008b9a3a76" providerId="LiveId" clId="{4F75B1C5-177B-4C90-B810-85A2FF28F0B7}" dt="2023-03-01T10:22:59.274" v="6551" actId="1076"/>
          <ac:picMkLst>
            <pc:docMk/>
            <pc:sldMk cId="1027879458" sldId="303"/>
            <ac:picMk id="3" creationId="{F8BF9EC4-9DDA-418C-BDCD-8BC550AD48DC}"/>
          </ac:picMkLst>
        </pc:picChg>
      </pc:sldChg>
      <pc:sldChg chg="addSp delSp modSp add mod modAnim">
        <pc:chgData name="소 민환" userId="367441008b9a3a76" providerId="LiveId" clId="{4F75B1C5-177B-4C90-B810-85A2FF28F0B7}" dt="2023-03-01T10:24:23.727" v="6568"/>
        <pc:sldMkLst>
          <pc:docMk/>
          <pc:sldMk cId="1142303019" sldId="304"/>
        </pc:sldMkLst>
        <pc:spChg chg="add mod">
          <ac:chgData name="소 민환" userId="367441008b9a3a76" providerId="LiveId" clId="{4F75B1C5-177B-4C90-B810-85A2FF28F0B7}" dt="2023-03-01T10:23:55.799" v="6567" actId="1076"/>
          <ac:spMkLst>
            <pc:docMk/>
            <pc:sldMk cId="1142303019" sldId="304"/>
            <ac:spMk id="8" creationId="{30DFEEEF-9968-464D-A26E-7D31668948C1}"/>
          </ac:spMkLst>
        </pc:spChg>
        <pc:picChg chg="del mod">
          <ac:chgData name="소 민환" userId="367441008b9a3a76" providerId="LiveId" clId="{4F75B1C5-177B-4C90-B810-85A2FF28F0B7}" dt="2023-03-01T10:23:24.372" v="6554" actId="478"/>
          <ac:picMkLst>
            <pc:docMk/>
            <pc:sldMk cId="1142303019" sldId="304"/>
            <ac:picMk id="3" creationId="{F8BF9EC4-9DDA-418C-BDCD-8BC550AD48DC}"/>
          </ac:picMkLst>
        </pc:picChg>
        <pc:picChg chg="add del mod">
          <ac:chgData name="소 민환" userId="367441008b9a3a76" providerId="LiveId" clId="{4F75B1C5-177B-4C90-B810-85A2FF28F0B7}" dt="2023-03-01T10:23:32.545" v="6559" actId="21"/>
          <ac:picMkLst>
            <pc:docMk/>
            <pc:sldMk cId="1142303019" sldId="304"/>
            <ac:picMk id="5" creationId="{03CE241F-40DF-47A8-BFD2-82397DE2BD30}"/>
          </ac:picMkLst>
        </pc:picChg>
        <pc:picChg chg="del">
          <ac:chgData name="소 민환" userId="367441008b9a3a76" providerId="LiveId" clId="{4F75B1C5-177B-4C90-B810-85A2FF28F0B7}" dt="2023-03-01T10:23:33.639" v="6560" actId="478"/>
          <ac:picMkLst>
            <pc:docMk/>
            <pc:sldMk cId="1142303019" sldId="304"/>
            <ac:picMk id="14" creationId="{BC5673F5-6158-4455-97A1-C108278F6AF5}"/>
          </ac:picMkLst>
        </pc:picChg>
        <pc:picChg chg="add mod">
          <ac:chgData name="소 민환" userId="367441008b9a3a76" providerId="LiveId" clId="{4F75B1C5-177B-4C90-B810-85A2FF28F0B7}" dt="2023-03-01T10:23:53.381" v="6566" actId="1076"/>
          <ac:picMkLst>
            <pc:docMk/>
            <pc:sldMk cId="1142303019" sldId="304"/>
            <ac:picMk id="15" creationId="{374A15A0-6C33-4A03-9B0C-8E9F15A62970}"/>
          </ac:picMkLst>
        </pc:picChg>
        <pc:picChg chg="del">
          <ac:chgData name="소 민환" userId="367441008b9a3a76" providerId="LiveId" clId="{4F75B1C5-177B-4C90-B810-85A2FF28F0B7}" dt="2023-03-01T10:23:25.419" v="6555" actId="478"/>
          <ac:picMkLst>
            <pc:docMk/>
            <pc:sldMk cId="1142303019" sldId="304"/>
            <ac:picMk id="16" creationId="{859F093F-5D8B-4E67-8C1B-130A59C24B60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0:27:48.165" v="6784"/>
        <pc:sldMkLst>
          <pc:docMk/>
          <pc:sldMk cId="451838073" sldId="305"/>
        </pc:sldMkLst>
        <pc:spChg chg="mod">
          <ac:chgData name="소 민환" userId="367441008b9a3a76" providerId="LiveId" clId="{4F75B1C5-177B-4C90-B810-85A2FF28F0B7}" dt="2023-03-01T10:24:37.434" v="6577"/>
          <ac:spMkLst>
            <pc:docMk/>
            <pc:sldMk cId="451838073" sldId="305"/>
            <ac:spMk id="6" creationId="{9013E2B6-CAC2-49E4-B385-7CF073B7B440}"/>
          </ac:spMkLst>
        </pc:spChg>
        <pc:spChg chg="add del">
          <ac:chgData name="소 민환" userId="367441008b9a3a76" providerId="LiveId" clId="{4F75B1C5-177B-4C90-B810-85A2FF28F0B7}" dt="2023-03-01T10:27:01.369" v="6607" actId="478"/>
          <ac:spMkLst>
            <pc:docMk/>
            <pc:sldMk cId="451838073" sldId="305"/>
            <ac:spMk id="13" creationId="{A002AEF8-ACB1-4741-9990-2ACC1CD54281}"/>
          </ac:spMkLst>
        </pc:spChg>
        <pc:spChg chg="mod ord">
          <ac:chgData name="소 민환" userId="367441008b9a3a76" providerId="LiveId" clId="{4F75B1C5-177B-4C90-B810-85A2FF28F0B7}" dt="2023-03-01T10:27:44.779" v="6783" actId="1076"/>
          <ac:spMkLst>
            <pc:docMk/>
            <pc:sldMk cId="451838073" sldId="305"/>
            <ac:spMk id="15" creationId="{3A14D0F1-A829-406F-9131-2532A48BC61C}"/>
          </ac:spMkLst>
        </pc:spChg>
        <pc:spChg chg="del">
          <ac:chgData name="소 민환" userId="367441008b9a3a76" providerId="LiveId" clId="{4F75B1C5-177B-4C90-B810-85A2FF28F0B7}" dt="2023-03-01T10:26:48.306" v="6590" actId="478"/>
          <ac:spMkLst>
            <pc:docMk/>
            <pc:sldMk cId="451838073" sldId="305"/>
            <ac:spMk id="17" creationId="{85F29EB1-E5B1-4904-98A9-E931818C39E9}"/>
          </ac:spMkLst>
        </pc:spChg>
        <pc:spChg chg="mod ord">
          <ac:chgData name="소 민환" userId="367441008b9a3a76" providerId="LiveId" clId="{4F75B1C5-177B-4C90-B810-85A2FF28F0B7}" dt="2023-03-01T10:26:33.143" v="6589" actId="14100"/>
          <ac:spMkLst>
            <pc:docMk/>
            <pc:sldMk cId="451838073" sldId="305"/>
            <ac:spMk id="19" creationId="{794CEC2C-FAFB-433A-B2F6-68A28EE5EAF1}"/>
          </ac:spMkLst>
        </pc:spChg>
        <pc:picChg chg="add del mod">
          <ac:chgData name="소 민환" userId="367441008b9a3a76" providerId="LiveId" clId="{4F75B1C5-177B-4C90-B810-85A2FF28F0B7}" dt="2023-03-01T10:25:58.021" v="6581" actId="21"/>
          <ac:picMkLst>
            <pc:docMk/>
            <pc:sldMk cId="451838073" sldId="305"/>
            <ac:picMk id="3" creationId="{49C194B9-CA3B-4852-A089-D1BE5F0098D0}"/>
          </ac:picMkLst>
        </pc:picChg>
        <pc:picChg chg="add mod">
          <ac:chgData name="소 민환" userId="367441008b9a3a76" providerId="LiveId" clId="{4F75B1C5-177B-4C90-B810-85A2FF28F0B7}" dt="2023-03-01T10:26:03.574" v="6584"/>
          <ac:picMkLst>
            <pc:docMk/>
            <pc:sldMk cId="451838073" sldId="305"/>
            <ac:picMk id="14" creationId="{1419E2F1-DC59-4AAF-BD39-41577A21C364}"/>
          </ac:picMkLst>
        </pc:picChg>
        <pc:picChg chg="del">
          <ac:chgData name="소 민환" userId="367441008b9a3a76" providerId="LiveId" clId="{4F75B1C5-177B-4C90-B810-85A2FF28F0B7}" dt="2023-03-01T10:25:59.430" v="6582" actId="478"/>
          <ac:picMkLst>
            <pc:docMk/>
            <pc:sldMk cId="451838073" sldId="305"/>
            <ac:picMk id="18" creationId="{BE147384-004D-41AE-9EFC-C2A9F6764530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0:31:16.986" v="6973" actId="1076"/>
        <pc:sldMkLst>
          <pc:docMk/>
          <pc:sldMk cId="1992517699" sldId="306"/>
        </pc:sldMkLst>
        <pc:spChg chg="mod">
          <ac:chgData name="소 민환" userId="367441008b9a3a76" providerId="LiveId" clId="{4F75B1C5-177B-4C90-B810-85A2FF28F0B7}" dt="2023-03-01T10:31:00.508" v="6969" actId="1076"/>
          <ac:spMkLst>
            <pc:docMk/>
            <pc:sldMk cId="1992517699" sldId="306"/>
            <ac:spMk id="13" creationId="{A002AEF8-ACB1-4741-9990-2ACC1CD54281}"/>
          </ac:spMkLst>
        </pc:spChg>
        <pc:spChg chg="mod">
          <ac:chgData name="소 민환" userId="367441008b9a3a76" providerId="LiveId" clId="{4F75B1C5-177B-4C90-B810-85A2FF28F0B7}" dt="2023-03-01T10:31:16.986" v="6973" actId="1076"/>
          <ac:spMkLst>
            <pc:docMk/>
            <pc:sldMk cId="1992517699" sldId="306"/>
            <ac:spMk id="15" creationId="{3A14D0F1-A829-406F-9131-2532A48BC61C}"/>
          </ac:spMkLst>
        </pc:spChg>
        <pc:spChg chg="del">
          <ac:chgData name="소 민환" userId="367441008b9a3a76" providerId="LiveId" clId="{4F75B1C5-177B-4C90-B810-85A2FF28F0B7}" dt="2023-03-01T10:28:54.973" v="6787" actId="478"/>
          <ac:spMkLst>
            <pc:docMk/>
            <pc:sldMk cId="1992517699" sldId="306"/>
            <ac:spMk id="19" creationId="{794CEC2C-FAFB-433A-B2F6-68A28EE5EAF1}"/>
          </ac:spMkLst>
        </pc:spChg>
        <pc:picChg chg="add del mod">
          <ac:chgData name="소 민환" userId="367441008b9a3a76" providerId="LiveId" clId="{4F75B1C5-177B-4C90-B810-85A2FF28F0B7}" dt="2023-03-01T10:29:31.001" v="6792" actId="21"/>
          <ac:picMkLst>
            <pc:docMk/>
            <pc:sldMk cId="1992517699" sldId="306"/>
            <ac:picMk id="3" creationId="{717D82F1-05C1-4FFF-B1AA-175882C9BF95}"/>
          </ac:picMkLst>
        </pc:picChg>
        <pc:picChg chg="add del mod">
          <ac:chgData name="소 민환" userId="367441008b9a3a76" providerId="LiveId" clId="{4F75B1C5-177B-4C90-B810-85A2FF28F0B7}" dt="2023-03-01T10:30:17.549" v="6806" actId="21"/>
          <ac:picMkLst>
            <pc:docMk/>
            <pc:sldMk cId="1992517699" sldId="306"/>
            <ac:picMk id="8" creationId="{85F42EA3-59D5-4841-A012-75E567A0930E}"/>
          </ac:picMkLst>
        </pc:picChg>
        <pc:picChg chg="add del mod">
          <ac:chgData name="소 민환" userId="367441008b9a3a76" providerId="LiveId" clId="{4F75B1C5-177B-4C90-B810-85A2FF28F0B7}" dt="2023-03-01T10:30:28.572" v="6812" actId="478"/>
          <ac:picMkLst>
            <pc:docMk/>
            <pc:sldMk cId="1992517699" sldId="306"/>
            <ac:picMk id="12" creationId="{609C203D-DE75-4DC9-85AB-A96915400B22}"/>
          </ac:picMkLst>
        </pc:picChg>
        <pc:picChg chg="del">
          <ac:chgData name="소 민환" userId="367441008b9a3a76" providerId="LiveId" clId="{4F75B1C5-177B-4C90-B810-85A2FF28F0B7}" dt="2023-03-01T10:29:33.194" v="6793" actId="478"/>
          <ac:picMkLst>
            <pc:docMk/>
            <pc:sldMk cId="1992517699" sldId="306"/>
            <ac:picMk id="14" creationId="{1419E2F1-DC59-4AAF-BD39-41577A21C364}"/>
          </ac:picMkLst>
        </pc:picChg>
        <pc:picChg chg="add del mod">
          <ac:chgData name="소 민환" userId="367441008b9a3a76" providerId="LiveId" clId="{4F75B1C5-177B-4C90-B810-85A2FF28F0B7}" dt="2023-03-01T10:30:22.754" v="6809" actId="21"/>
          <ac:picMkLst>
            <pc:docMk/>
            <pc:sldMk cId="1992517699" sldId="306"/>
            <ac:picMk id="16" creationId="{AC7A4C0F-9AF9-4AC5-8F33-7BE6812CE8A7}"/>
          </ac:picMkLst>
        </pc:picChg>
        <pc:picChg chg="add del mod">
          <ac:chgData name="소 민환" userId="367441008b9a3a76" providerId="LiveId" clId="{4F75B1C5-177B-4C90-B810-85A2FF28F0B7}" dt="2023-03-01T10:30:27.584" v="6811" actId="21"/>
          <ac:picMkLst>
            <pc:docMk/>
            <pc:sldMk cId="1992517699" sldId="306"/>
            <ac:picMk id="17" creationId="{1D2B36C2-2285-45BF-AAF6-EDD4B2A48508}"/>
          </ac:picMkLst>
        </pc:picChg>
        <pc:picChg chg="add mod">
          <ac:chgData name="소 민환" userId="367441008b9a3a76" providerId="LiveId" clId="{4F75B1C5-177B-4C90-B810-85A2FF28F0B7}" dt="2023-03-01T10:30:28.724" v="6813"/>
          <ac:picMkLst>
            <pc:docMk/>
            <pc:sldMk cId="1992517699" sldId="306"/>
            <ac:picMk id="18" creationId="{D6CF77D8-4D9B-4BE8-8AF5-D5B199D3F6B1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0:32:50.191" v="6994" actId="478"/>
        <pc:sldMkLst>
          <pc:docMk/>
          <pc:sldMk cId="377952960" sldId="307"/>
        </pc:sldMkLst>
        <pc:spChg chg="add mod">
          <ac:chgData name="소 민환" userId="367441008b9a3a76" providerId="LiveId" clId="{4F75B1C5-177B-4C90-B810-85A2FF28F0B7}" dt="2023-03-01T10:32:23.963" v="6989" actId="1076"/>
          <ac:spMkLst>
            <pc:docMk/>
            <pc:sldMk cId="377952960" sldId="307"/>
            <ac:spMk id="12" creationId="{CA449097-CC1E-4F83-8264-C55AB5C1653C}"/>
          </ac:spMkLst>
        </pc:spChg>
        <pc:spChg chg="del">
          <ac:chgData name="소 민환" userId="367441008b9a3a76" providerId="LiveId" clId="{4F75B1C5-177B-4C90-B810-85A2FF28F0B7}" dt="2023-03-01T10:32:13.336" v="6986" actId="478"/>
          <ac:spMkLst>
            <pc:docMk/>
            <pc:sldMk cId="377952960" sldId="307"/>
            <ac:spMk id="15" creationId="{3A14D0F1-A829-406F-9131-2532A48BC61C}"/>
          </ac:spMkLst>
        </pc:spChg>
        <pc:spChg chg="del">
          <ac:chgData name="소 민환" userId="367441008b9a3a76" providerId="LiveId" clId="{4F75B1C5-177B-4C90-B810-85A2FF28F0B7}" dt="2023-03-01T10:31:49.200" v="6981" actId="478"/>
          <ac:spMkLst>
            <pc:docMk/>
            <pc:sldMk cId="377952960" sldId="307"/>
            <ac:spMk id="19" creationId="{794CEC2C-FAFB-433A-B2F6-68A28EE5EAF1}"/>
          </ac:spMkLst>
        </pc:spChg>
        <pc:picChg chg="add del mod">
          <ac:chgData name="소 민환" userId="367441008b9a3a76" providerId="LiveId" clId="{4F75B1C5-177B-4C90-B810-85A2FF28F0B7}" dt="2023-03-01T10:32:50.191" v="6994" actId="478"/>
          <ac:picMkLst>
            <pc:docMk/>
            <pc:sldMk cId="377952960" sldId="307"/>
            <ac:picMk id="3" creationId="{CF267688-824E-4EEA-B4E1-DE4A81D4B686}"/>
          </ac:picMkLst>
        </pc:picChg>
        <pc:picChg chg="add del mod">
          <ac:chgData name="소 민환" userId="367441008b9a3a76" providerId="LiveId" clId="{4F75B1C5-177B-4C90-B810-85A2FF28F0B7}" dt="2023-03-01T10:31:46.576" v="6979" actId="21"/>
          <ac:picMkLst>
            <pc:docMk/>
            <pc:sldMk cId="377952960" sldId="307"/>
            <ac:picMk id="10" creationId="{40E6BC2D-8490-4901-BF76-B36010416097}"/>
          </ac:picMkLst>
        </pc:picChg>
        <pc:picChg chg="add mod">
          <ac:chgData name="소 민환" userId="367441008b9a3a76" providerId="LiveId" clId="{4F75B1C5-177B-4C90-B810-85A2FF28F0B7}" dt="2023-03-01T10:32:02.908" v="6985" actId="1035"/>
          <ac:picMkLst>
            <pc:docMk/>
            <pc:sldMk cId="377952960" sldId="307"/>
            <ac:picMk id="11" creationId="{899FCC0B-C723-46C7-A52D-3128BE9AF5A5}"/>
          </ac:picMkLst>
        </pc:picChg>
        <pc:picChg chg="del">
          <ac:chgData name="소 민환" userId="367441008b9a3a76" providerId="LiveId" clId="{4F75B1C5-177B-4C90-B810-85A2FF28F0B7}" dt="2023-03-01T10:31:47.518" v="6980" actId="478"/>
          <ac:picMkLst>
            <pc:docMk/>
            <pc:sldMk cId="377952960" sldId="307"/>
            <ac:picMk id="14" creationId="{1419E2F1-DC59-4AAF-BD39-41577A21C364}"/>
          </ac:picMkLst>
        </pc:picChg>
      </pc:sldChg>
      <pc:sldChg chg="addSp delSp modSp add mod delAnim">
        <pc:chgData name="소 민환" userId="367441008b9a3a76" providerId="LiveId" clId="{4F75B1C5-177B-4C90-B810-85A2FF28F0B7}" dt="2023-03-01T10:31:52.261" v="6983" actId="478"/>
        <pc:sldMkLst>
          <pc:docMk/>
          <pc:sldMk cId="2503917990" sldId="308"/>
        </pc:sldMkLst>
        <pc:spChg chg="del">
          <ac:chgData name="소 민환" userId="367441008b9a3a76" providerId="LiveId" clId="{4F75B1C5-177B-4C90-B810-85A2FF28F0B7}" dt="2023-03-01T10:31:52.261" v="6983" actId="478"/>
          <ac:spMkLst>
            <pc:docMk/>
            <pc:sldMk cId="2503917990" sldId="308"/>
            <ac:spMk id="15" creationId="{3A14D0F1-A829-406F-9131-2532A48BC61C}"/>
          </ac:spMkLst>
        </pc:spChg>
        <pc:picChg chg="add del mod">
          <ac:chgData name="소 민환" userId="367441008b9a3a76" providerId="LiveId" clId="{4F75B1C5-177B-4C90-B810-85A2FF28F0B7}" dt="2023-03-01T10:31:41.238" v="6977" actId="21"/>
          <ac:picMkLst>
            <pc:docMk/>
            <pc:sldMk cId="2503917990" sldId="308"/>
            <ac:picMk id="3" creationId="{C6367391-F937-458B-855E-4AA5242DBE8B}"/>
          </ac:picMkLst>
        </pc:picChg>
      </pc:sldChg>
      <pc:sldChg chg="addSp delSp modSp add mod delAnim">
        <pc:chgData name="소 민환" userId="367441008b9a3a76" providerId="LiveId" clId="{4F75B1C5-177B-4C90-B810-85A2FF28F0B7}" dt="2023-03-01T10:32:57.829" v="6998"/>
        <pc:sldMkLst>
          <pc:docMk/>
          <pc:sldMk cId="3348773729" sldId="309"/>
        </pc:sldMkLst>
        <pc:spChg chg="del">
          <ac:chgData name="소 민환" userId="367441008b9a3a76" providerId="LiveId" clId="{4F75B1C5-177B-4C90-B810-85A2FF28F0B7}" dt="2023-03-01T10:32:57.693" v="6997" actId="478"/>
          <ac:spMkLst>
            <pc:docMk/>
            <pc:sldMk cId="3348773729" sldId="309"/>
            <ac:spMk id="12" creationId="{CA449097-CC1E-4F83-8264-C55AB5C1653C}"/>
          </ac:spMkLst>
        </pc:spChg>
        <pc:picChg chg="del">
          <ac:chgData name="소 민환" userId="367441008b9a3a76" providerId="LiveId" clId="{4F75B1C5-177B-4C90-B810-85A2FF28F0B7}" dt="2023-03-01T10:32:52.773" v="6995" actId="21"/>
          <ac:picMkLst>
            <pc:docMk/>
            <pc:sldMk cId="3348773729" sldId="309"/>
            <ac:picMk id="3" creationId="{CF267688-824E-4EEA-B4E1-DE4A81D4B686}"/>
          </ac:picMkLst>
        </pc:picChg>
        <pc:picChg chg="add mod">
          <ac:chgData name="소 민환" userId="367441008b9a3a76" providerId="LiveId" clId="{4F75B1C5-177B-4C90-B810-85A2FF28F0B7}" dt="2023-03-01T10:32:57.829" v="6998"/>
          <ac:picMkLst>
            <pc:docMk/>
            <pc:sldMk cId="3348773729" sldId="309"/>
            <ac:picMk id="10" creationId="{803169EE-8D52-4AD5-882D-F334A354B253}"/>
          </ac:picMkLst>
        </pc:picChg>
        <pc:picChg chg="del">
          <ac:chgData name="소 민환" userId="367441008b9a3a76" providerId="LiveId" clId="{4F75B1C5-177B-4C90-B810-85A2FF28F0B7}" dt="2023-03-01T10:32:54.811" v="6996" actId="478"/>
          <ac:picMkLst>
            <pc:docMk/>
            <pc:sldMk cId="3348773729" sldId="309"/>
            <ac:picMk id="11" creationId="{899FCC0B-C723-46C7-A52D-3128BE9AF5A5}"/>
          </ac:picMkLst>
        </pc:picChg>
      </pc:sldChg>
      <pc:sldChg chg="addSp delSp modSp add mod delAnim">
        <pc:chgData name="소 민환" userId="367441008b9a3a76" providerId="LiveId" clId="{4F75B1C5-177B-4C90-B810-85A2FF28F0B7}" dt="2023-03-01T10:33:52.985" v="7007" actId="478"/>
        <pc:sldMkLst>
          <pc:docMk/>
          <pc:sldMk cId="622924346" sldId="310"/>
        </pc:sldMkLst>
        <pc:spChg chg="del">
          <ac:chgData name="소 민환" userId="367441008b9a3a76" providerId="LiveId" clId="{4F75B1C5-177B-4C90-B810-85A2FF28F0B7}" dt="2023-03-01T10:33:52.985" v="7007" actId="478"/>
          <ac:spMkLst>
            <pc:docMk/>
            <pc:sldMk cId="622924346" sldId="310"/>
            <ac:spMk id="15" creationId="{3A14D0F1-A829-406F-9131-2532A48BC61C}"/>
          </ac:spMkLst>
        </pc:spChg>
        <pc:spChg chg="del">
          <ac:chgData name="소 민환" userId="367441008b9a3a76" providerId="LiveId" clId="{4F75B1C5-177B-4C90-B810-85A2FF28F0B7}" dt="2023-03-01T10:33:50.617" v="7005" actId="478"/>
          <ac:spMkLst>
            <pc:docMk/>
            <pc:sldMk cId="622924346" sldId="310"/>
            <ac:spMk id="19" creationId="{794CEC2C-FAFB-433A-B2F6-68A28EE5EAF1}"/>
          </ac:spMkLst>
        </pc:spChg>
        <pc:picChg chg="add del mod">
          <ac:chgData name="소 민환" userId="367441008b9a3a76" providerId="LiveId" clId="{4F75B1C5-177B-4C90-B810-85A2FF28F0B7}" dt="2023-03-01T10:33:47.389" v="7003" actId="21"/>
          <ac:picMkLst>
            <pc:docMk/>
            <pc:sldMk cId="622924346" sldId="310"/>
            <ac:picMk id="3" creationId="{BCCA4C29-AB40-4AA3-911D-746536FF0360}"/>
          </ac:picMkLst>
        </pc:picChg>
        <pc:picChg chg="add mod">
          <ac:chgData name="소 민환" userId="367441008b9a3a76" providerId="LiveId" clId="{4F75B1C5-177B-4C90-B810-85A2FF28F0B7}" dt="2023-03-01T10:33:50.767" v="7006"/>
          <ac:picMkLst>
            <pc:docMk/>
            <pc:sldMk cId="622924346" sldId="310"/>
            <ac:picMk id="12" creationId="{20E02F8B-E170-4FDD-A7B7-B879E6CFAAB7}"/>
          </ac:picMkLst>
        </pc:picChg>
        <pc:picChg chg="del">
          <ac:chgData name="소 민환" userId="367441008b9a3a76" providerId="LiveId" clId="{4F75B1C5-177B-4C90-B810-85A2FF28F0B7}" dt="2023-03-01T10:33:48.362" v="7004" actId="478"/>
          <ac:picMkLst>
            <pc:docMk/>
            <pc:sldMk cId="622924346" sldId="310"/>
            <ac:picMk id="14" creationId="{1419E2F1-DC59-4AAF-BD39-41577A21C364}"/>
          </ac:picMkLst>
        </pc:picChg>
      </pc:sldChg>
      <pc:sldChg chg="addSp delSp modSp add mod modAnim">
        <pc:chgData name="소 민환" userId="367441008b9a3a76" providerId="LiveId" clId="{4F75B1C5-177B-4C90-B810-85A2FF28F0B7}" dt="2023-03-01T10:39:32.362" v="7351" actId="1076"/>
        <pc:sldMkLst>
          <pc:docMk/>
          <pc:sldMk cId="4073308328" sldId="311"/>
        </pc:sldMkLst>
        <pc:spChg chg="mod">
          <ac:chgData name="소 민환" userId="367441008b9a3a76" providerId="LiveId" clId="{4F75B1C5-177B-4C90-B810-85A2FF28F0B7}" dt="2023-03-01T10:39:29.668" v="7349" actId="1035"/>
          <ac:spMkLst>
            <pc:docMk/>
            <pc:sldMk cId="4073308328" sldId="311"/>
            <ac:spMk id="13" creationId="{A002AEF8-ACB1-4741-9990-2ACC1CD54281}"/>
          </ac:spMkLst>
        </pc:spChg>
        <pc:spChg chg="add mod">
          <ac:chgData name="소 민환" userId="367441008b9a3a76" providerId="LiveId" clId="{4F75B1C5-177B-4C90-B810-85A2FF28F0B7}" dt="2023-03-01T10:39:32.362" v="7351" actId="1076"/>
          <ac:spMkLst>
            <pc:docMk/>
            <pc:sldMk cId="4073308328" sldId="311"/>
            <ac:spMk id="14" creationId="{71664DB2-6EF2-4795-BE9F-0AE1B188DC34}"/>
          </ac:spMkLst>
        </pc:spChg>
        <pc:picChg chg="add del mod">
          <ac:chgData name="소 민환" userId="367441008b9a3a76" providerId="LiveId" clId="{4F75B1C5-177B-4C90-B810-85A2FF28F0B7}" dt="2023-03-01T10:34:53.498" v="7013" actId="21"/>
          <ac:picMkLst>
            <pc:docMk/>
            <pc:sldMk cId="4073308328" sldId="311"/>
            <ac:picMk id="3" creationId="{89F301AC-D158-4B70-B4A6-9C25644E5A0B}"/>
          </ac:picMkLst>
        </pc:picChg>
        <pc:picChg chg="add del mod">
          <ac:chgData name="소 민환" userId="367441008b9a3a76" providerId="LiveId" clId="{4F75B1C5-177B-4C90-B810-85A2FF28F0B7}" dt="2023-03-01T10:36:08.664" v="7019" actId="21"/>
          <ac:picMkLst>
            <pc:docMk/>
            <pc:sldMk cId="4073308328" sldId="311"/>
            <ac:picMk id="8" creationId="{2F3FD5B0-D4E4-4054-BE28-4FE3C070E049}"/>
          </ac:picMkLst>
        </pc:picChg>
        <pc:picChg chg="del">
          <ac:chgData name="소 민환" userId="367441008b9a3a76" providerId="LiveId" clId="{4F75B1C5-177B-4C90-B810-85A2FF28F0B7}" dt="2023-03-01T10:34:54.483" v="7014" actId="478"/>
          <ac:picMkLst>
            <pc:docMk/>
            <pc:sldMk cId="4073308328" sldId="311"/>
            <ac:picMk id="10" creationId="{803169EE-8D52-4AD5-882D-F334A354B253}"/>
          </ac:picMkLst>
        </pc:picChg>
        <pc:picChg chg="add mod">
          <ac:chgData name="소 민환" userId="367441008b9a3a76" providerId="LiveId" clId="{4F75B1C5-177B-4C90-B810-85A2FF28F0B7}" dt="2023-03-01T10:34:54.652" v="7015"/>
          <ac:picMkLst>
            <pc:docMk/>
            <pc:sldMk cId="4073308328" sldId="311"/>
            <ac:picMk id="11" creationId="{33BDAD50-B00F-4C3F-9C62-C25E3769B883}"/>
          </ac:picMkLst>
        </pc:picChg>
      </pc:sldChg>
      <pc:sldChg chg="addSp delSp modSp add mod">
        <pc:chgData name="소 민환" userId="367441008b9a3a76" providerId="LiveId" clId="{4F75B1C5-177B-4C90-B810-85A2FF28F0B7}" dt="2023-03-01T10:36:15.523" v="7023"/>
        <pc:sldMkLst>
          <pc:docMk/>
          <pc:sldMk cId="782968683" sldId="312"/>
        </pc:sldMkLst>
        <pc:picChg chg="add del mod">
          <ac:chgData name="소 민환" userId="367441008b9a3a76" providerId="LiveId" clId="{4F75B1C5-177B-4C90-B810-85A2FF28F0B7}" dt="2023-03-01T10:36:14.351" v="7021" actId="21"/>
          <ac:picMkLst>
            <pc:docMk/>
            <pc:sldMk cId="782968683" sldId="312"/>
            <ac:picMk id="8" creationId="{3C830A36-82F1-43CF-A356-69B9FF8897DC}"/>
          </ac:picMkLst>
        </pc:picChg>
        <pc:picChg chg="del">
          <ac:chgData name="소 민환" userId="367441008b9a3a76" providerId="LiveId" clId="{4F75B1C5-177B-4C90-B810-85A2FF28F0B7}" dt="2023-03-01T10:36:15.369" v="7022" actId="478"/>
          <ac:picMkLst>
            <pc:docMk/>
            <pc:sldMk cId="782968683" sldId="312"/>
            <ac:picMk id="10" creationId="{803169EE-8D52-4AD5-882D-F334A354B253}"/>
          </ac:picMkLst>
        </pc:picChg>
        <pc:picChg chg="add mod">
          <ac:chgData name="소 민환" userId="367441008b9a3a76" providerId="LiveId" clId="{4F75B1C5-177B-4C90-B810-85A2FF28F0B7}" dt="2023-03-01T10:36:15.523" v="7023"/>
          <ac:picMkLst>
            <pc:docMk/>
            <pc:sldMk cId="782968683" sldId="312"/>
            <ac:picMk id="11" creationId="{D27707EF-54E6-4E36-9E6B-CF388309A89F}"/>
          </ac:picMkLst>
        </pc:picChg>
      </pc:sldChg>
      <pc:sldChg chg="addSp delSp modSp add mod modAnim">
        <pc:chgData name="소 민환" userId="367441008b9a3a76" providerId="LiveId" clId="{4F75B1C5-177B-4C90-B810-85A2FF28F0B7}" dt="2023-03-01T10:37:36.368" v="7034" actId="14100"/>
        <pc:sldMkLst>
          <pc:docMk/>
          <pc:sldMk cId="2854207991" sldId="313"/>
        </pc:sldMkLst>
        <pc:spChg chg="add mod">
          <ac:chgData name="소 민환" userId="367441008b9a3a76" providerId="LiveId" clId="{4F75B1C5-177B-4C90-B810-85A2FF28F0B7}" dt="2023-03-01T10:37:36.368" v="7034" actId="14100"/>
          <ac:spMkLst>
            <pc:docMk/>
            <pc:sldMk cId="2854207991" sldId="313"/>
            <ac:spMk id="12" creationId="{71302F34-8651-4803-8AEF-680D0A480821}"/>
          </ac:spMkLst>
        </pc:spChg>
        <pc:picChg chg="add del mod">
          <ac:chgData name="소 민환" userId="367441008b9a3a76" providerId="LiveId" clId="{4F75B1C5-177B-4C90-B810-85A2FF28F0B7}" dt="2023-03-01T10:37:18.927" v="7029" actId="21"/>
          <ac:picMkLst>
            <pc:docMk/>
            <pc:sldMk cId="2854207991" sldId="313"/>
            <ac:picMk id="3" creationId="{47E794D1-7A36-4A5B-ADF6-B3892BD684A0}"/>
          </ac:picMkLst>
        </pc:picChg>
        <pc:picChg chg="add mod">
          <ac:chgData name="소 민환" userId="367441008b9a3a76" providerId="LiveId" clId="{4F75B1C5-177B-4C90-B810-85A2FF28F0B7}" dt="2023-03-01T10:37:20.084" v="7031"/>
          <ac:picMkLst>
            <pc:docMk/>
            <pc:sldMk cId="2854207991" sldId="313"/>
            <ac:picMk id="10" creationId="{56DEC443-F5B5-44D6-BBE3-66A85BC5A94D}"/>
          </ac:picMkLst>
        </pc:picChg>
        <pc:picChg chg="del">
          <ac:chgData name="소 민환" userId="367441008b9a3a76" providerId="LiveId" clId="{4F75B1C5-177B-4C90-B810-85A2FF28F0B7}" dt="2023-03-01T10:37:19.900" v="7030" actId="478"/>
          <ac:picMkLst>
            <pc:docMk/>
            <pc:sldMk cId="2854207991" sldId="313"/>
            <ac:picMk id="11" creationId="{D27707EF-54E6-4E36-9E6B-CF388309A89F}"/>
          </ac:picMkLst>
        </pc:picChg>
      </pc:sldChg>
      <pc:sldChg chg="addSp delSp modSp add mod modAnim">
        <pc:chgData name="소 민환" userId="367441008b9a3a76" providerId="LiveId" clId="{4F75B1C5-177B-4C90-B810-85A2FF28F0B7}" dt="2023-03-01T10:40:22.788" v="7355" actId="1076"/>
        <pc:sldMkLst>
          <pc:docMk/>
          <pc:sldMk cId="404374182" sldId="314"/>
        </pc:sldMkLst>
        <pc:spChg chg="add mod">
          <ac:chgData name="소 민환" userId="367441008b9a3a76" providerId="LiveId" clId="{4F75B1C5-177B-4C90-B810-85A2FF28F0B7}" dt="2023-03-01T10:40:22.788" v="7355" actId="1076"/>
          <ac:spMkLst>
            <pc:docMk/>
            <pc:sldMk cId="404374182" sldId="314"/>
            <ac:spMk id="12" creationId="{243221B1-0263-4D88-AD05-13EF8D1A895F}"/>
          </ac:spMkLst>
        </pc:spChg>
        <pc:picChg chg="add del mod">
          <ac:chgData name="소 민환" userId="367441008b9a3a76" providerId="LiveId" clId="{4F75B1C5-177B-4C90-B810-85A2FF28F0B7}" dt="2023-03-01T10:37:54.883" v="7038" actId="21"/>
          <ac:picMkLst>
            <pc:docMk/>
            <pc:sldMk cId="404374182" sldId="314"/>
            <ac:picMk id="3" creationId="{5648825E-46CB-493B-BBE7-604C25BC1365}"/>
          </ac:picMkLst>
        </pc:picChg>
        <pc:picChg chg="add mod">
          <ac:chgData name="소 민환" userId="367441008b9a3a76" providerId="LiveId" clId="{4F75B1C5-177B-4C90-B810-85A2FF28F0B7}" dt="2023-03-01T10:37:55.861" v="7040"/>
          <ac:picMkLst>
            <pc:docMk/>
            <pc:sldMk cId="404374182" sldId="314"/>
            <ac:picMk id="10" creationId="{1D08BF96-10DD-44C4-BBC2-4398DD262E53}"/>
          </ac:picMkLst>
        </pc:picChg>
        <pc:picChg chg="del">
          <ac:chgData name="소 민환" userId="367441008b9a3a76" providerId="LiveId" clId="{4F75B1C5-177B-4C90-B810-85A2FF28F0B7}" dt="2023-03-01T10:37:55.721" v="7039" actId="478"/>
          <ac:picMkLst>
            <pc:docMk/>
            <pc:sldMk cId="404374182" sldId="314"/>
            <ac:picMk id="11" creationId="{D27707EF-54E6-4E36-9E6B-CF388309A89F}"/>
          </ac:picMkLst>
        </pc:picChg>
      </pc:sldChg>
      <pc:sldChg chg="addSp delSp modSp add mod modAnim">
        <pc:chgData name="소 민환" userId="367441008b9a3a76" providerId="LiveId" clId="{4F75B1C5-177B-4C90-B810-85A2FF28F0B7}" dt="2023-03-01T10:44:07.768" v="7366"/>
        <pc:sldMkLst>
          <pc:docMk/>
          <pc:sldMk cId="97443016" sldId="315"/>
        </pc:sldMkLst>
        <pc:spChg chg="add mod">
          <ac:chgData name="소 민환" userId="367441008b9a3a76" providerId="LiveId" clId="{4F75B1C5-177B-4C90-B810-85A2FF28F0B7}" dt="2023-03-01T10:43:45.576" v="7364" actId="14100"/>
          <ac:spMkLst>
            <pc:docMk/>
            <pc:sldMk cId="97443016" sldId="315"/>
            <ac:spMk id="12" creationId="{6A3FAAA6-8996-433C-8B0C-0B5C41BBB41F}"/>
          </ac:spMkLst>
        </pc:spChg>
        <pc:spChg chg="add del mod">
          <ac:chgData name="소 민환" userId="367441008b9a3a76" providerId="LiveId" clId="{4F75B1C5-177B-4C90-B810-85A2FF28F0B7}" dt="2023-03-01T10:44:07.768" v="7366"/>
          <ac:spMkLst>
            <pc:docMk/>
            <pc:sldMk cId="97443016" sldId="315"/>
            <ac:spMk id="14" creationId="{A93A0C65-970B-4F53-AA5C-0584883C7FA8}"/>
          </ac:spMkLst>
        </pc:spChg>
        <pc:picChg chg="add del mod">
          <ac:chgData name="소 민환" userId="367441008b9a3a76" providerId="LiveId" clId="{4F75B1C5-177B-4C90-B810-85A2FF28F0B7}" dt="2023-03-01T10:43:19.298" v="7358" actId="478"/>
          <ac:picMkLst>
            <pc:docMk/>
            <pc:sldMk cId="97443016" sldId="315"/>
            <ac:picMk id="3" creationId="{88642BF2-4A2A-4B88-B7D0-0C9A9162B10E}"/>
          </ac:picMkLst>
        </pc:picChg>
        <pc:picChg chg="add mod">
          <ac:chgData name="소 민환" userId="367441008b9a3a76" providerId="LiveId" clId="{4F75B1C5-177B-4C90-B810-85A2FF28F0B7}" dt="2023-03-01T10:43:21.073" v="7360" actId="1076"/>
          <ac:picMkLst>
            <pc:docMk/>
            <pc:sldMk cId="97443016" sldId="315"/>
            <ac:picMk id="8" creationId="{ACEACA83-6889-485A-B850-E8813BD18344}"/>
          </ac:picMkLst>
        </pc:picChg>
      </pc:sldChg>
      <pc:sldChg chg="add del">
        <pc:chgData name="소 민환" userId="367441008b9a3a76" providerId="LiveId" clId="{4F75B1C5-177B-4C90-B810-85A2FF28F0B7}" dt="2023-03-01T14:39:58.821" v="9210" actId="47"/>
        <pc:sldMkLst>
          <pc:docMk/>
          <pc:sldMk cId="1159326973" sldId="316"/>
        </pc:sldMkLst>
      </pc:sldChg>
      <pc:sldChg chg="addSp delSp modSp add mod delAnim modAnim">
        <pc:chgData name="소 민환" userId="367441008b9a3a76" providerId="LiveId" clId="{4F75B1C5-177B-4C90-B810-85A2FF28F0B7}" dt="2023-03-01T10:49:01.189" v="7388"/>
        <pc:sldMkLst>
          <pc:docMk/>
          <pc:sldMk cId="374601603" sldId="317"/>
        </pc:sldMkLst>
        <pc:spChg chg="del">
          <ac:chgData name="소 민환" userId="367441008b9a3a76" providerId="LiveId" clId="{4F75B1C5-177B-4C90-B810-85A2FF28F0B7}" dt="2023-03-01T10:44:12.598" v="7369" actId="478"/>
          <ac:spMkLst>
            <pc:docMk/>
            <pc:sldMk cId="374601603" sldId="317"/>
            <ac:spMk id="12" creationId="{6A3FAAA6-8996-433C-8B0C-0B5C41BBB41F}"/>
          </ac:spMkLst>
        </pc:spChg>
        <pc:picChg chg="add mod">
          <ac:chgData name="소 민환" userId="367441008b9a3a76" providerId="LiveId" clId="{4F75B1C5-177B-4C90-B810-85A2FF28F0B7}" dt="2023-03-01T10:44:20.421" v="7371" actId="1076"/>
          <ac:picMkLst>
            <pc:docMk/>
            <pc:sldMk cId="374601603" sldId="317"/>
            <ac:picMk id="3" creationId="{98393531-6CBD-4DB9-8BFC-64072F0D0273}"/>
          </ac:picMkLst>
        </pc:picChg>
        <pc:picChg chg="add del mod">
          <ac:chgData name="소 민환" userId="367441008b9a3a76" providerId="LiveId" clId="{4F75B1C5-177B-4C90-B810-85A2FF28F0B7}" dt="2023-03-01T10:48:55.972" v="7385" actId="478"/>
          <ac:picMkLst>
            <pc:docMk/>
            <pc:sldMk cId="374601603" sldId="317"/>
            <ac:picMk id="11" creationId="{70C3F699-3860-46AB-A8C5-E803CC1ED742}"/>
          </ac:picMkLst>
        </pc:picChg>
        <pc:picChg chg="add mod">
          <ac:chgData name="소 민환" userId="367441008b9a3a76" providerId="LiveId" clId="{4F75B1C5-177B-4C90-B810-85A2FF28F0B7}" dt="2023-03-01T10:48:58.209" v="7387" actId="1076"/>
          <ac:picMkLst>
            <pc:docMk/>
            <pc:sldMk cId="374601603" sldId="317"/>
            <ac:picMk id="15" creationId="{9BFC606F-6C95-44C4-8C80-528D0E0C7B6E}"/>
          </ac:picMkLst>
        </pc:picChg>
      </pc:sldChg>
      <pc:sldChg chg="addSp delSp modSp add mod delAnim">
        <pc:chgData name="소 민환" userId="367441008b9a3a76" providerId="LiveId" clId="{4F75B1C5-177B-4C90-B810-85A2FF28F0B7}" dt="2023-03-01T10:45:48.121" v="7381" actId="1076"/>
        <pc:sldMkLst>
          <pc:docMk/>
          <pc:sldMk cId="1001424527" sldId="318"/>
        </pc:sldMkLst>
        <pc:spChg chg="del">
          <ac:chgData name="소 민환" userId="367441008b9a3a76" providerId="LiveId" clId="{4F75B1C5-177B-4C90-B810-85A2FF28F0B7}" dt="2023-03-01T10:45:41.673" v="7379" actId="478"/>
          <ac:spMkLst>
            <pc:docMk/>
            <pc:sldMk cId="1001424527" sldId="318"/>
            <ac:spMk id="12" creationId="{6A3FAAA6-8996-433C-8B0C-0B5C41BBB41F}"/>
          </ac:spMkLst>
        </pc:spChg>
        <pc:picChg chg="add mod">
          <ac:chgData name="소 민환" userId="367441008b9a3a76" providerId="LiveId" clId="{4F75B1C5-177B-4C90-B810-85A2FF28F0B7}" dt="2023-03-01T10:45:48.121" v="7381" actId="1076"/>
          <ac:picMkLst>
            <pc:docMk/>
            <pc:sldMk cId="1001424527" sldId="318"/>
            <ac:picMk id="3" creationId="{23817A48-7590-454B-8A90-0671FF39D3A7}"/>
          </ac:picMkLst>
        </pc:picChg>
      </pc:sldChg>
      <pc:sldChg chg="addSp delSp modSp add del mod delAnim">
        <pc:chgData name="소 민환" userId="367441008b9a3a76" providerId="LiveId" clId="{4F75B1C5-177B-4C90-B810-85A2FF28F0B7}" dt="2023-03-01T13:49:48.369" v="7561" actId="47"/>
        <pc:sldMkLst>
          <pc:docMk/>
          <pc:sldMk cId="630362569" sldId="319"/>
        </pc:sldMkLst>
        <pc:spChg chg="del">
          <ac:chgData name="소 민환" userId="367441008b9a3a76" providerId="LiveId" clId="{4F75B1C5-177B-4C90-B810-85A2FF28F0B7}" dt="2023-03-01T13:42:56.592" v="7528" actId="478"/>
          <ac:spMkLst>
            <pc:docMk/>
            <pc:sldMk cId="630362569" sldId="319"/>
            <ac:spMk id="12" creationId="{6A3FAAA6-8996-433C-8B0C-0B5C41BBB41F}"/>
          </ac:spMkLst>
        </pc:spChg>
        <pc:spChg chg="mod">
          <ac:chgData name="소 민환" userId="367441008b9a3a76" providerId="LiveId" clId="{4F75B1C5-177B-4C90-B810-85A2FF28F0B7}" dt="2023-03-01T10:56:16.316" v="7431" actId="1076"/>
          <ac:spMkLst>
            <pc:docMk/>
            <pc:sldMk cId="630362569" sldId="319"/>
            <ac:spMk id="13" creationId="{A002AEF8-ACB1-4741-9990-2ACC1CD54281}"/>
          </ac:spMkLst>
        </pc:spChg>
        <pc:graphicFrameChg chg="add del mod">
          <ac:chgData name="소 민환" userId="367441008b9a3a76" providerId="LiveId" clId="{4F75B1C5-177B-4C90-B810-85A2FF28F0B7}" dt="2023-03-01T13:42:49.629" v="7523" actId="478"/>
          <ac:graphicFrameMkLst>
            <pc:docMk/>
            <pc:sldMk cId="630362569" sldId="319"/>
            <ac:graphicFrameMk id="14" creationId="{452149C7-19D8-4E3D-8DB2-031D184359B2}"/>
          </ac:graphicFrameMkLst>
        </pc:graphicFrameChg>
        <pc:picChg chg="del">
          <ac:chgData name="소 민환" userId="367441008b9a3a76" providerId="LiveId" clId="{4F75B1C5-177B-4C90-B810-85A2FF28F0B7}" dt="2023-03-01T13:42:53.589" v="7526" actId="478"/>
          <ac:picMkLst>
            <pc:docMk/>
            <pc:sldMk cId="630362569" sldId="319"/>
            <ac:picMk id="8" creationId="{ACEACA83-6889-485A-B850-E8813BD18344}"/>
          </ac:picMkLst>
        </pc:picChg>
        <pc:picChg chg="del">
          <ac:chgData name="소 민환" userId="367441008b9a3a76" providerId="LiveId" clId="{4F75B1C5-177B-4C90-B810-85A2FF28F0B7}" dt="2023-03-01T13:42:53.079" v="7525" actId="478"/>
          <ac:picMkLst>
            <pc:docMk/>
            <pc:sldMk cId="630362569" sldId="319"/>
            <ac:picMk id="10" creationId="{1D08BF96-10DD-44C4-BBC2-4398DD262E53}"/>
          </ac:picMkLst>
        </pc:picChg>
        <pc:picChg chg="add del mod">
          <ac:chgData name="소 민환" userId="367441008b9a3a76" providerId="LiveId" clId="{4F75B1C5-177B-4C90-B810-85A2FF28F0B7}" dt="2023-03-01T13:45:12.902" v="7544" actId="21"/>
          <ac:picMkLst>
            <pc:docMk/>
            <pc:sldMk cId="630362569" sldId="319"/>
            <ac:picMk id="11" creationId="{734D9D6F-FBE2-4AE6-8542-B56E49F1C36C}"/>
          </ac:picMkLst>
        </pc:picChg>
      </pc:sldChg>
      <pc:sldChg chg="addSp delSp modSp add mod ord modAnim">
        <pc:chgData name="소 민환" userId="367441008b9a3a76" providerId="LiveId" clId="{4F75B1C5-177B-4C90-B810-85A2FF28F0B7}" dt="2023-03-01T13:59:18.343" v="7588"/>
        <pc:sldMkLst>
          <pc:docMk/>
          <pc:sldMk cId="534692786" sldId="320"/>
        </pc:sldMkLst>
        <pc:graphicFrameChg chg="add del mod modGraphic">
          <ac:chgData name="소 민환" userId="367441008b9a3a76" providerId="LiveId" clId="{4F75B1C5-177B-4C90-B810-85A2FF28F0B7}" dt="2023-03-01T13:41:29.615" v="7499" actId="478"/>
          <ac:graphicFrameMkLst>
            <pc:docMk/>
            <pc:sldMk cId="534692786" sldId="320"/>
            <ac:graphicFrameMk id="3" creationId="{A098D024-5058-4A96-8506-138AD67209AB}"/>
          </ac:graphicFrameMkLst>
        </pc:graphicFrameChg>
        <pc:graphicFrameChg chg="add del mod modGraphic">
          <ac:chgData name="소 민환" userId="367441008b9a3a76" providerId="LiveId" clId="{4F75B1C5-177B-4C90-B810-85A2FF28F0B7}" dt="2023-03-01T13:42:06.204" v="7510" actId="21"/>
          <ac:graphicFrameMkLst>
            <pc:docMk/>
            <pc:sldMk cId="534692786" sldId="320"/>
            <ac:graphicFrameMk id="10" creationId="{B7786BD2-DFA8-465A-83AC-C2BD9D6FBD85}"/>
          </ac:graphicFrameMkLst>
        </pc:graphicFrameChg>
        <pc:graphicFrameChg chg="add del mod modGraphic">
          <ac:chgData name="소 민환" userId="367441008b9a3a76" providerId="LiveId" clId="{4F75B1C5-177B-4C90-B810-85A2FF28F0B7}" dt="2023-03-01T13:44:04.276" v="7540" actId="478"/>
          <ac:graphicFrameMkLst>
            <pc:docMk/>
            <pc:sldMk cId="534692786" sldId="320"/>
            <ac:graphicFrameMk id="12" creationId="{78FF949E-26DB-4A6C-A98C-49AA885D45CD}"/>
          </ac:graphicFrameMkLst>
        </pc:graphicFrameChg>
        <pc:graphicFrameChg chg="add del mod modGraphic">
          <ac:chgData name="소 민환" userId="367441008b9a3a76" providerId="LiveId" clId="{4F75B1C5-177B-4C90-B810-85A2FF28F0B7}" dt="2023-03-01T10:54:46.871" v="7422" actId="478"/>
          <ac:graphicFrameMkLst>
            <pc:docMk/>
            <pc:sldMk cId="534692786" sldId="320"/>
            <ac:graphicFrameMk id="17" creationId="{3DF33DF3-FCE9-4AFD-A6C8-E39328B81123}"/>
          </ac:graphicFrameMkLst>
        </pc:graphicFrameChg>
        <pc:graphicFrameChg chg="add del mod modGraphic">
          <ac:chgData name="소 민환" userId="367441008b9a3a76" providerId="LiveId" clId="{4F75B1C5-177B-4C90-B810-85A2FF28F0B7}" dt="2023-03-01T10:58:41.769" v="7487" actId="478"/>
          <ac:graphicFrameMkLst>
            <pc:docMk/>
            <pc:sldMk cId="534692786" sldId="320"/>
            <ac:graphicFrameMk id="19" creationId="{D406B6B5-4A09-42F9-ADEE-7DBF8AD6DF13}"/>
          </ac:graphicFrameMkLst>
        </pc:graphicFrameChg>
        <pc:picChg chg="del">
          <ac:chgData name="소 민환" userId="367441008b9a3a76" providerId="LiveId" clId="{4F75B1C5-177B-4C90-B810-85A2FF28F0B7}" dt="2023-03-01T10:46:03.782" v="7383" actId="478"/>
          <ac:picMkLst>
            <pc:docMk/>
            <pc:sldMk cId="534692786" sldId="320"/>
            <ac:picMk id="3" creationId="{23817A48-7590-454B-8A90-0671FF39D3A7}"/>
          </ac:picMkLst>
        </pc:picChg>
        <pc:picChg chg="add mod">
          <ac:chgData name="소 민환" userId="367441008b9a3a76" providerId="LiveId" clId="{4F75B1C5-177B-4C90-B810-85A2FF28F0B7}" dt="2023-03-01T10:59:08.131" v="7490" actId="1076"/>
          <ac:picMkLst>
            <pc:docMk/>
            <pc:sldMk cId="534692786" sldId="320"/>
            <ac:picMk id="5" creationId="{21AB38D3-83C0-43E2-8CDE-0C3D9A109F96}"/>
          </ac:picMkLst>
        </pc:picChg>
        <pc:picChg chg="del">
          <ac:chgData name="소 민환" userId="367441008b9a3a76" providerId="LiveId" clId="{4F75B1C5-177B-4C90-B810-85A2FF28F0B7}" dt="2023-03-01T10:46:05.429" v="7384" actId="478"/>
          <ac:picMkLst>
            <pc:docMk/>
            <pc:sldMk cId="534692786" sldId="320"/>
            <ac:picMk id="8" creationId="{ACEACA83-6889-485A-B850-E8813BD18344}"/>
          </ac:picMkLst>
        </pc:picChg>
        <pc:picChg chg="del">
          <ac:chgData name="소 민환" userId="367441008b9a3a76" providerId="LiveId" clId="{4F75B1C5-177B-4C90-B810-85A2FF28F0B7}" dt="2023-03-01T10:50:01.915" v="7395" actId="478"/>
          <ac:picMkLst>
            <pc:docMk/>
            <pc:sldMk cId="534692786" sldId="320"/>
            <ac:picMk id="10" creationId="{1D08BF96-10DD-44C4-BBC2-4398DD262E53}"/>
          </ac:picMkLst>
        </pc:picChg>
        <pc:picChg chg="add del mod">
          <ac:chgData name="소 민환" userId="367441008b9a3a76" providerId="LiveId" clId="{4F75B1C5-177B-4C90-B810-85A2FF28F0B7}" dt="2023-03-01T10:50:22.735" v="7402" actId="478"/>
          <ac:picMkLst>
            <pc:docMk/>
            <pc:sldMk cId="534692786" sldId="320"/>
            <ac:picMk id="12" creationId="{71FEFB5F-8DDD-4833-8D77-E756CBDA4987}"/>
          </ac:picMkLst>
        </pc:picChg>
        <pc:picChg chg="add mod">
          <ac:chgData name="소 민환" userId="367441008b9a3a76" providerId="LiveId" clId="{4F75B1C5-177B-4C90-B810-85A2FF28F0B7}" dt="2023-03-01T13:48:12.190" v="7558" actId="14100"/>
          <ac:picMkLst>
            <pc:docMk/>
            <pc:sldMk cId="534692786" sldId="320"/>
            <ac:picMk id="14" creationId="{F9996A2F-DCDE-41BB-AAE3-0A20EABF5888}"/>
          </ac:picMkLst>
        </pc:picChg>
        <pc:picChg chg="add del mod modCrop">
          <ac:chgData name="소 민환" userId="367441008b9a3a76" providerId="LiveId" clId="{4F75B1C5-177B-4C90-B810-85A2FF28F0B7}" dt="2023-03-01T10:56:15.371" v="7430" actId="21"/>
          <ac:picMkLst>
            <pc:docMk/>
            <pc:sldMk cId="534692786" sldId="320"/>
            <ac:picMk id="15" creationId="{5ABD152A-BDE9-48E3-A4E6-6EF1C234DB3F}"/>
          </ac:picMkLst>
        </pc:picChg>
        <pc:picChg chg="add mod modCrop">
          <ac:chgData name="소 민환" userId="367441008b9a3a76" providerId="LiveId" clId="{4F75B1C5-177B-4C90-B810-85A2FF28F0B7}" dt="2023-03-01T13:58:05.460" v="7587" actId="1076"/>
          <ac:picMkLst>
            <pc:docMk/>
            <pc:sldMk cId="534692786" sldId="320"/>
            <ac:picMk id="16" creationId="{43C651DB-96D5-4FCA-84A0-044A7EDED2F1}"/>
          </ac:picMkLst>
        </pc:picChg>
      </pc:sldChg>
      <pc:sldChg chg="addSp delSp modSp new del mod">
        <pc:chgData name="소 민환" userId="367441008b9a3a76" providerId="LiveId" clId="{4F75B1C5-177B-4C90-B810-85A2FF28F0B7}" dt="2023-03-01T10:58:35.797" v="7482" actId="27022"/>
        <pc:sldMkLst>
          <pc:docMk/>
          <pc:sldMk cId="70707215" sldId="321"/>
        </pc:sldMkLst>
        <pc:graphicFrameChg chg="add del mod modGraphic">
          <ac:chgData name="소 민환" userId="367441008b9a3a76" providerId="LiveId" clId="{4F75B1C5-177B-4C90-B810-85A2FF28F0B7}" dt="2023-03-01T10:58:35.797" v="7482" actId="27022"/>
          <ac:graphicFrameMkLst>
            <pc:docMk/>
            <pc:sldMk cId="70707215" sldId="321"/>
            <ac:graphicFrameMk id="5" creationId="{AB79AA35-0A28-43F7-A0CF-A18B7ECD5FF5}"/>
          </ac:graphicFrameMkLst>
        </pc:graphicFrameChg>
      </pc:sldChg>
      <pc:sldChg chg="addSp modSp new del mod">
        <pc:chgData name="소 민환" userId="367441008b9a3a76" providerId="LiveId" clId="{4F75B1C5-177B-4C90-B810-85A2FF28F0B7}" dt="2023-03-01T10:56:23.584" v="7436" actId="47"/>
        <pc:sldMkLst>
          <pc:docMk/>
          <pc:sldMk cId="1764943449" sldId="321"/>
        </pc:sldMkLst>
        <pc:graphicFrameChg chg="add mod modGraphic">
          <ac:chgData name="소 민환" userId="367441008b9a3a76" providerId="LiveId" clId="{4F75B1C5-177B-4C90-B810-85A2FF28F0B7}" dt="2023-03-01T10:55:56.892" v="7429" actId="14100"/>
          <ac:graphicFrameMkLst>
            <pc:docMk/>
            <pc:sldMk cId="1764943449" sldId="321"/>
            <ac:graphicFrameMk id="5" creationId="{4ABD6121-B8B7-4B59-994D-E5F476A3B621}"/>
          </ac:graphicFrameMkLst>
        </pc:graphicFrameChg>
      </pc:sldChg>
      <pc:sldChg chg="addSp delSp modSp add mod modAnim">
        <pc:chgData name="소 민환" userId="367441008b9a3a76" providerId="LiveId" clId="{4F75B1C5-177B-4C90-B810-85A2FF28F0B7}" dt="2023-03-01T14:54:41.423" v="9911"/>
        <pc:sldMkLst>
          <pc:docMk/>
          <pc:sldMk cId="4041678235" sldId="321"/>
        </pc:sldMkLst>
        <pc:picChg chg="del">
          <ac:chgData name="소 민환" userId="367441008b9a3a76" providerId="LiveId" clId="{4F75B1C5-177B-4C90-B810-85A2FF28F0B7}" dt="2023-03-01T13:49:59.673" v="7563" actId="478"/>
          <ac:picMkLst>
            <pc:docMk/>
            <pc:sldMk cId="4041678235" sldId="321"/>
            <ac:picMk id="3" creationId="{23817A48-7590-454B-8A90-0671FF39D3A7}"/>
          </ac:picMkLst>
        </pc:picChg>
        <pc:picChg chg="add del mod">
          <ac:chgData name="소 민환" userId="367441008b9a3a76" providerId="LiveId" clId="{4F75B1C5-177B-4C90-B810-85A2FF28F0B7}" dt="2023-03-01T13:50:08.268" v="7568" actId="21"/>
          <ac:picMkLst>
            <pc:docMk/>
            <pc:sldMk cId="4041678235" sldId="321"/>
            <ac:picMk id="5" creationId="{8157279B-0BBD-4561-99CB-5E1183E2C8A4}"/>
          </ac:picMkLst>
        </pc:picChg>
        <pc:picChg chg="del">
          <ac:chgData name="소 민환" userId="367441008b9a3a76" providerId="LiveId" clId="{4F75B1C5-177B-4C90-B810-85A2FF28F0B7}" dt="2023-03-01T13:50:01.126" v="7564" actId="478"/>
          <ac:picMkLst>
            <pc:docMk/>
            <pc:sldMk cId="4041678235" sldId="321"/>
            <ac:picMk id="8" creationId="{ACEACA83-6889-485A-B850-E8813BD18344}"/>
          </ac:picMkLst>
        </pc:picChg>
        <pc:picChg chg="del">
          <ac:chgData name="소 민환" userId="367441008b9a3a76" providerId="LiveId" clId="{4F75B1C5-177B-4C90-B810-85A2FF28F0B7}" dt="2023-03-01T13:50:09.316" v="7569" actId="478"/>
          <ac:picMkLst>
            <pc:docMk/>
            <pc:sldMk cId="4041678235" sldId="321"/>
            <ac:picMk id="10" creationId="{1D08BF96-10DD-44C4-BBC2-4398DD262E53}"/>
          </ac:picMkLst>
        </pc:picChg>
        <pc:picChg chg="add mod">
          <ac:chgData name="소 민환" userId="367441008b9a3a76" providerId="LiveId" clId="{4F75B1C5-177B-4C90-B810-85A2FF28F0B7}" dt="2023-03-01T14:54:17.945" v="9907" actId="1076"/>
          <ac:picMkLst>
            <pc:docMk/>
            <pc:sldMk cId="4041678235" sldId="321"/>
            <ac:picMk id="12" creationId="{EB74B0D9-B59D-42DA-93B1-89CD209FA464}"/>
          </ac:picMkLst>
        </pc:picChg>
        <pc:picChg chg="add mod">
          <ac:chgData name="소 민환" userId="367441008b9a3a76" providerId="LiveId" clId="{4F75B1C5-177B-4C90-B810-85A2FF28F0B7}" dt="2023-03-01T14:54:38.357" v="9910" actId="14100"/>
          <ac:picMkLst>
            <pc:docMk/>
            <pc:sldMk cId="4041678235" sldId="321"/>
            <ac:picMk id="14" creationId="{8875C85F-0A85-4E4A-AF36-CA2BDDD37958}"/>
          </ac:picMkLst>
        </pc:picChg>
      </pc:sldChg>
      <pc:sldChg chg="add del">
        <pc:chgData name="소 민환" userId="367441008b9a3a76" providerId="LiveId" clId="{4F75B1C5-177B-4C90-B810-85A2FF28F0B7}" dt="2023-03-01T14:39:57.750" v="9209" actId="47"/>
        <pc:sldMkLst>
          <pc:docMk/>
          <pc:sldMk cId="651287120" sldId="322"/>
        </pc:sldMkLst>
      </pc:sldChg>
      <pc:sldChg chg="addSp delSp modSp add mod modAnim">
        <pc:chgData name="소 민환" userId="367441008b9a3a76" providerId="LiveId" clId="{4F75B1C5-177B-4C90-B810-85A2FF28F0B7}" dt="2023-03-01T14:03:50.763" v="7614"/>
        <pc:sldMkLst>
          <pc:docMk/>
          <pc:sldMk cId="3388727031" sldId="323"/>
        </pc:sldMkLst>
        <pc:spChg chg="mod">
          <ac:chgData name="소 민환" userId="367441008b9a3a76" providerId="LiveId" clId="{4F75B1C5-177B-4C90-B810-85A2FF28F0B7}" dt="2023-03-01T14:03:27.324" v="7610"/>
          <ac:spMkLst>
            <pc:docMk/>
            <pc:sldMk cId="3388727031" sldId="323"/>
            <ac:spMk id="6" creationId="{9013E2B6-CAC2-49E4-B385-7CF073B7B440}"/>
          </ac:spMkLst>
        </pc:spChg>
        <pc:spChg chg="add mod">
          <ac:chgData name="소 민환" userId="367441008b9a3a76" providerId="LiveId" clId="{4F75B1C5-177B-4C90-B810-85A2FF28F0B7}" dt="2023-03-01T14:03:47.471" v="7613" actId="207"/>
          <ac:spMkLst>
            <pc:docMk/>
            <pc:sldMk cId="3388727031" sldId="323"/>
            <ac:spMk id="16" creationId="{D81A87D3-BEE4-4C28-839A-5CC92A25F9A1}"/>
          </ac:spMkLst>
        </pc:spChg>
        <pc:picChg chg="add del mod">
          <ac:chgData name="소 민환" userId="367441008b9a3a76" providerId="LiveId" clId="{4F75B1C5-177B-4C90-B810-85A2FF28F0B7}" dt="2023-03-01T13:50:55.460" v="7575" actId="21"/>
          <ac:picMkLst>
            <pc:docMk/>
            <pc:sldMk cId="3388727031" sldId="323"/>
            <ac:picMk id="3" creationId="{A100A258-9F57-4FB0-93AB-182B646D2C60}"/>
          </ac:picMkLst>
        </pc:picChg>
        <pc:picChg chg="add del">
          <ac:chgData name="소 민환" userId="367441008b9a3a76" providerId="LiveId" clId="{4F75B1C5-177B-4C90-B810-85A2FF28F0B7}" dt="2023-03-01T14:03:03.242" v="7590" actId="22"/>
          <ac:picMkLst>
            <pc:docMk/>
            <pc:sldMk cId="3388727031" sldId="323"/>
            <ac:picMk id="8" creationId="{C367AE3A-5EAF-47EB-9A1E-DFD64BFF6B76}"/>
          </ac:picMkLst>
        </pc:picChg>
        <pc:picChg chg="add del mod">
          <ac:chgData name="소 민환" userId="367441008b9a3a76" providerId="LiveId" clId="{4F75B1C5-177B-4C90-B810-85A2FF28F0B7}" dt="2023-03-01T14:03:19.818" v="7595" actId="478"/>
          <ac:picMkLst>
            <pc:docMk/>
            <pc:sldMk cId="3388727031" sldId="323"/>
            <ac:picMk id="10" creationId="{41BB148B-6702-4BB6-A2BC-91FE27B85FCC}"/>
          </ac:picMkLst>
        </pc:picChg>
        <pc:picChg chg="del">
          <ac:chgData name="소 민환" userId="367441008b9a3a76" providerId="LiveId" clId="{4F75B1C5-177B-4C90-B810-85A2FF28F0B7}" dt="2023-03-01T13:50:56.314" v="7576" actId="478"/>
          <ac:picMkLst>
            <pc:docMk/>
            <pc:sldMk cId="3388727031" sldId="323"/>
            <ac:picMk id="12" creationId="{EB74B0D9-B59D-42DA-93B1-89CD209FA464}"/>
          </ac:picMkLst>
        </pc:picChg>
        <pc:picChg chg="add del mod">
          <ac:chgData name="소 민환" userId="367441008b9a3a76" providerId="LiveId" clId="{4F75B1C5-177B-4C90-B810-85A2FF28F0B7}" dt="2023-03-01T14:03:18.755" v="7594" actId="21"/>
          <ac:picMkLst>
            <pc:docMk/>
            <pc:sldMk cId="3388727031" sldId="323"/>
            <ac:picMk id="14" creationId="{4B71AF98-855C-4ED5-ACB4-64051824BA5D}"/>
          </ac:picMkLst>
        </pc:picChg>
        <pc:picChg chg="add mod">
          <ac:chgData name="소 민환" userId="367441008b9a3a76" providerId="LiveId" clId="{4F75B1C5-177B-4C90-B810-85A2FF28F0B7}" dt="2023-03-01T14:03:19.941" v="7596"/>
          <ac:picMkLst>
            <pc:docMk/>
            <pc:sldMk cId="3388727031" sldId="323"/>
            <ac:picMk id="15" creationId="{87883E1E-F2AE-48B0-9414-C34685BB22D1}"/>
          </ac:picMkLst>
        </pc:picChg>
      </pc:sldChg>
      <pc:sldChg chg="addSp delSp modSp add mod ord delAnim modAnim">
        <pc:chgData name="소 민환" userId="367441008b9a3a76" providerId="LiveId" clId="{4F75B1C5-177B-4C90-B810-85A2FF28F0B7}" dt="2023-03-01T14:38:01.869" v="9207"/>
        <pc:sldMkLst>
          <pc:docMk/>
          <pc:sldMk cId="2444574319" sldId="324"/>
        </pc:sldMkLst>
        <pc:spChg chg="add del mod">
          <ac:chgData name="소 민환" userId="367441008b9a3a76" providerId="LiveId" clId="{4F75B1C5-177B-4C90-B810-85A2FF28F0B7}" dt="2023-03-01T14:25:55.546" v="8756" actId="478"/>
          <ac:spMkLst>
            <pc:docMk/>
            <pc:sldMk cId="2444574319" sldId="324"/>
            <ac:spMk id="11" creationId="{996717A5-D339-4C76-8754-E3C0600E49B8}"/>
          </ac:spMkLst>
        </pc:spChg>
        <pc:spChg chg="mod">
          <ac:chgData name="소 민환" userId="367441008b9a3a76" providerId="LiveId" clId="{4F75B1C5-177B-4C90-B810-85A2FF28F0B7}" dt="2023-03-01T14:07:53.844" v="8450" actId="1076"/>
          <ac:spMkLst>
            <pc:docMk/>
            <pc:sldMk cId="2444574319" sldId="324"/>
            <ac:spMk id="13" creationId="{A002AEF8-ACB1-4741-9990-2ACC1CD54281}"/>
          </ac:spMkLst>
        </pc:spChg>
        <pc:spChg chg="del">
          <ac:chgData name="소 민환" userId="367441008b9a3a76" providerId="LiveId" clId="{4F75B1C5-177B-4C90-B810-85A2FF28F0B7}" dt="2023-03-01T14:04:00.290" v="7617" actId="478"/>
          <ac:spMkLst>
            <pc:docMk/>
            <pc:sldMk cId="2444574319" sldId="324"/>
            <ac:spMk id="16" creationId="{D81A87D3-BEE4-4C28-839A-5CC92A25F9A1}"/>
          </ac:spMkLst>
        </pc:spChg>
        <pc:picChg chg="add del mod">
          <ac:chgData name="소 민환" userId="367441008b9a3a76" providerId="LiveId" clId="{4F75B1C5-177B-4C90-B810-85A2FF28F0B7}" dt="2023-03-01T14:25:15.325" v="8753" actId="478"/>
          <ac:picMkLst>
            <pc:docMk/>
            <pc:sldMk cId="2444574319" sldId="324"/>
            <ac:picMk id="3" creationId="{9CAB4341-1F9C-409D-A11E-73DCC83D3011}"/>
          </ac:picMkLst>
        </pc:picChg>
        <pc:picChg chg="add del mod">
          <ac:chgData name="소 민환" userId="367441008b9a3a76" providerId="LiveId" clId="{4F75B1C5-177B-4C90-B810-85A2FF28F0B7}" dt="2023-03-01T14:37:39.925" v="9203" actId="478"/>
          <ac:picMkLst>
            <pc:docMk/>
            <pc:sldMk cId="2444574319" sldId="324"/>
            <ac:picMk id="8" creationId="{A870ABEC-DB74-4119-98CA-92AAB521473B}"/>
          </ac:picMkLst>
        </pc:picChg>
        <pc:picChg chg="add mod">
          <ac:chgData name="소 민환" userId="367441008b9a3a76" providerId="LiveId" clId="{4F75B1C5-177B-4C90-B810-85A2FF28F0B7}" dt="2023-03-01T14:37:58.509" v="9206" actId="14100"/>
          <ac:picMkLst>
            <pc:docMk/>
            <pc:sldMk cId="2444574319" sldId="324"/>
            <ac:picMk id="12" creationId="{71E6604C-69D1-41EE-8BD8-7C544ECBFF24}"/>
          </ac:picMkLst>
        </pc:picChg>
        <pc:picChg chg="add mod">
          <ac:chgData name="소 민환" userId="367441008b9a3a76" providerId="LiveId" clId="{4F75B1C5-177B-4C90-B810-85A2FF28F0B7}" dt="2023-03-01T14:37:38.399" v="9202"/>
          <ac:picMkLst>
            <pc:docMk/>
            <pc:sldMk cId="2444574319" sldId="324"/>
            <ac:picMk id="14" creationId="{AA5DC77E-FDD2-46EE-A96F-BB4F95BDF6C6}"/>
          </ac:picMkLst>
        </pc:picChg>
        <pc:picChg chg="del">
          <ac:chgData name="소 민환" userId="367441008b9a3a76" providerId="LiveId" clId="{4F75B1C5-177B-4C90-B810-85A2FF28F0B7}" dt="2023-03-01T14:03:59.031" v="7616" actId="478"/>
          <ac:picMkLst>
            <pc:docMk/>
            <pc:sldMk cId="2444574319" sldId="324"/>
            <ac:picMk id="15" creationId="{87883E1E-F2AE-48B0-9414-C34685BB22D1}"/>
          </ac:picMkLst>
        </pc:picChg>
      </pc:sldChg>
      <pc:sldChg chg="addSp delSp modSp add mod modAnim">
        <pc:chgData name="소 민환" userId="367441008b9a3a76" providerId="LiveId" clId="{4F75B1C5-177B-4C90-B810-85A2FF28F0B7}" dt="2023-03-01T14:55:21.740" v="9935" actId="20577"/>
        <pc:sldMkLst>
          <pc:docMk/>
          <pc:sldMk cId="3190494710" sldId="325"/>
        </pc:sldMkLst>
        <pc:spChg chg="add del mod">
          <ac:chgData name="소 민환" userId="367441008b9a3a76" providerId="LiveId" clId="{4F75B1C5-177B-4C90-B810-85A2FF28F0B7}" dt="2023-03-01T14:10:31.607" v="8473" actId="1076"/>
          <ac:spMkLst>
            <pc:docMk/>
            <pc:sldMk cId="3190494710" sldId="325"/>
            <ac:spMk id="3" creationId="{00000000-0000-0000-0000-000000000000}"/>
          </ac:spMkLst>
        </pc:spChg>
        <pc:spChg chg="del">
          <ac:chgData name="소 민환" userId="367441008b9a3a76" providerId="LiveId" clId="{4F75B1C5-177B-4C90-B810-85A2FF28F0B7}" dt="2023-03-01T14:08:46.514" v="8461" actId="478"/>
          <ac:spMkLst>
            <pc:docMk/>
            <pc:sldMk cId="3190494710" sldId="325"/>
            <ac:spMk id="6" creationId="{00000000-0000-0000-0000-000000000000}"/>
          </ac:spMkLst>
        </pc:spChg>
        <pc:spChg chg="mod">
          <ac:chgData name="소 민환" userId="367441008b9a3a76" providerId="LiveId" clId="{4F75B1C5-177B-4C90-B810-85A2FF28F0B7}" dt="2023-03-01T14:11:12.588" v="8625"/>
          <ac:spMkLst>
            <pc:docMk/>
            <pc:sldMk cId="3190494710" sldId="325"/>
            <ac:spMk id="7" creationId="{00000000-0000-0000-0000-000000000000}"/>
          </ac:spMkLst>
        </pc:spChg>
        <pc:spChg chg="del">
          <ac:chgData name="소 민환" userId="367441008b9a3a76" providerId="LiveId" clId="{4F75B1C5-177B-4C90-B810-85A2FF28F0B7}" dt="2023-03-01T14:10:33.842" v="8474" actId="478"/>
          <ac:spMkLst>
            <pc:docMk/>
            <pc:sldMk cId="3190494710" sldId="325"/>
            <ac:spMk id="8" creationId="{00000000-0000-0000-0000-000000000000}"/>
          </ac:spMkLst>
        </pc:spChg>
        <pc:spChg chg="add mod">
          <ac:chgData name="소 민환" userId="367441008b9a3a76" providerId="LiveId" clId="{4F75B1C5-177B-4C90-B810-85A2FF28F0B7}" dt="2023-03-01T14:10:44.959" v="8476" actId="1076"/>
          <ac:spMkLst>
            <pc:docMk/>
            <pc:sldMk cId="3190494710" sldId="325"/>
            <ac:spMk id="10" creationId="{20608603-4274-43FC-B628-31C52062BD35}"/>
          </ac:spMkLst>
        </pc:spChg>
        <pc:spChg chg="add del mod">
          <ac:chgData name="소 민환" userId="367441008b9a3a76" providerId="LiveId" clId="{4F75B1C5-177B-4C90-B810-85A2FF28F0B7}" dt="2023-03-01T14:08:54.100" v="8465" actId="478"/>
          <ac:spMkLst>
            <pc:docMk/>
            <pc:sldMk cId="3190494710" sldId="325"/>
            <ac:spMk id="12" creationId="{3E46610D-DF99-4C9C-8FDC-D0956F119C87}"/>
          </ac:spMkLst>
        </pc:spChg>
        <pc:spChg chg="add mod">
          <ac:chgData name="소 민환" userId="367441008b9a3a76" providerId="LiveId" clId="{4F75B1C5-177B-4C90-B810-85A2FF28F0B7}" dt="2023-03-01T14:55:21.740" v="9935" actId="20577"/>
          <ac:spMkLst>
            <pc:docMk/>
            <pc:sldMk cId="3190494710" sldId="325"/>
            <ac:spMk id="13" creationId="{D6E60F26-8B40-481E-BF52-6BBEFA28B14C}"/>
          </ac:spMkLst>
        </pc:spChg>
        <pc:picChg chg="del">
          <ac:chgData name="소 민환" userId="367441008b9a3a76" providerId="LiveId" clId="{4F75B1C5-177B-4C90-B810-85A2FF28F0B7}" dt="2023-03-01T14:08:18.279" v="8454" actId="478"/>
          <ac:picMkLst>
            <pc:docMk/>
            <pc:sldMk cId="3190494710" sldId="325"/>
            <ac:picMk id="4" creationId="{00000000-0000-0000-0000-000000000000}"/>
          </ac:picMkLst>
        </pc:picChg>
        <pc:picChg chg="del">
          <ac:chgData name="소 민환" userId="367441008b9a3a76" providerId="LiveId" clId="{4F75B1C5-177B-4C90-B810-85A2FF28F0B7}" dt="2023-03-01T14:08:17.243" v="8453" actId="478"/>
          <ac:picMkLst>
            <pc:docMk/>
            <pc:sldMk cId="3190494710" sldId="325"/>
            <ac:picMk id="5" creationId="{00000000-0000-0000-0000-000000000000}"/>
          </ac:picMkLst>
        </pc:picChg>
        <pc:picChg chg="add mod">
          <ac:chgData name="소 민환" userId="367441008b9a3a76" providerId="LiveId" clId="{4F75B1C5-177B-4C90-B810-85A2FF28F0B7}" dt="2023-03-01T14:08:25.463" v="8458" actId="1076"/>
          <ac:picMkLst>
            <pc:docMk/>
            <pc:sldMk cId="3190494710" sldId="325"/>
            <ac:picMk id="9" creationId="{075D9C1F-6D9A-411F-926D-A0F22962FEB8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4:21:19.103" v="8735"/>
        <pc:sldMkLst>
          <pc:docMk/>
          <pc:sldMk cId="1291439108" sldId="326"/>
        </pc:sldMkLst>
        <pc:spChg chg="del mod">
          <ac:chgData name="소 민환" userId="367441008b9a3a76" providerId="LiveId" clId="{4F75B1C5-177B-4C90-B810-85A2FF28F0B7}" dt="2023-03-01T14:14:38.789" v="8664" actId="478"/>
          <ac:spMkLst>
            <pc:docMk/>
            <pc:sldMk cId="1291439108" sldId="326"/>
            <ac:spMk id="2" creationId="{00000000-0000-0000-0000-000000000000}"/>
          </ac:spMkLst>
        </pc:spChg>
        <pc:spChg chg="add del mod">
          <ac:chgData name="소 민환" userId="367441008b9a3a76" providerId="LiveId" clId="{4F75B1C5-177B-4C90-B810-85A2FF28F0B7}" dt="2023-03-01T14:14:45.889" v="8667" actId="14100"/>
          <ac:spMkLst>
            <pc:docMk/>
            <pc:sldMk cId="1291439108" sldId="326"/>
            <ac:spMk id="3" creationId="{00000000-0000-0000-0000-000000000000}"/>
          </ac:spMkLst>
        </pc:spChg>
        <pc:spChg chg="del">
          <ac:chgData name="소 민환" userId="367441008b9a3a76" providerId="LiveId" clId="{4F75B1C5-177B-4C90-B810-85A2FF28F0B7}" dt="2023-03-01T14:12:15.411" v="8644" actId="478"/>
          <ac:spMkLst>
            <pc:docMk/>
            <pc:sldMk cId="1291439108" sldId="326"/>
            <ac:spMk id="7" creationId="{00000000-0000-0000-0000-000000000000}"/>
          </ac:spMkLst>
        </pc:spChg>
        <pc:spChg chg="add del mod">
          <ac:chgData name="소 민환" userId="367441008b9a3a76" providerId="LiveId" clId="{4F75B1C5-177B-4C90-B810-85A2FF28F0B7}" dt="2023-03-01T14:15:17.579" v="8679" actId="478"/>
          <ac:spMkLst>
            <pc:docMk/>
            <pc:sldMk cId="1291439108" sldId="326"/>
            <ac:spMk id="8" creationId="{0A324584-4442-468A-9C4D-B670B5898038}"/>
          </ac:spMkLst>
        </pc:spChg>
        <pc:spChg chg="del">
          <ac:chgData name="소 민환" userId="367441008b9a3a76" providerId="LiveId" clId="{4F75B1C5-177B-4C90-B810-85A2FF28F0B7}" dt="2023-03-01T14:12:16.864" v="8645" actId="478"/>
          <ac:spMkLst>
            <pc:docMk/>
            <pc:sldMk cId="1291439108" sldId="326"/>
            <ac:spMk id="10" creationId="{20608603-4274-43FC-B628-31C52062BD35}"/>
          </ac:spMkLst>
        </pc:spChg>
        <pc:spChg chg="add del mod">
          <ac:chgData name="소 민환" userId="367441008b9a3a76" providerId="LiveId" clId="{4F75B1C5-177B-4C90-B810-85A2FF28F0B7}" dt="2023-03-01T14:15:18.268" v="8680" actId="478"/>
          <ac:spMkLst>
            <pc:docMk/>
            <pc:sldMk cId="1291439108" sldId="326"/>
            <ac:spMk id="11" creationId="{83F27EC8-C8F6-47E7-A5EA-7D3C6738787E}"/>
          </ac:spMkLst>
        </pc:spChg>
        <pc:spChg chg="add del mod topLvl">
          <ac:chgData name="소 민환" userId="367441008b9a3a76" providerId="LiveId" clId="{4F75B1C5-177B-4C90-B810-85A2FF28F0B7}" dt="2023-03-01T14:16:07.769" v="8698" actId="478"/>
          <ac:spMkLst>
            <pc:docMk/>
            <pc:sldMk cId="1291439108" sldId="326"/>
            <ac:spMk id="12" creationId="{101C922B-6251-4E09-BFE4-F4DCB3DA0428}"/>
          </ac:spMkLst>
        </pc:spChg>
        <pc:spChg chg="del">
          <ac:chgData name="소 민환" userId="367441008b9a3a76" providerId="LiveId" clId="{4F75B1C5-177B-4C90-B810-85A2FF28F0B7}" dt="2023-03-01T14:12:14.151" v="8643" actId="478"/>
          <ac:spMkLst>
            <pc:docMk/>
            <pc:sldMk cId="1291439108" sldId="326"/>
            <ac:spMk id="13" creationId="{D6E60F26-8B40-481E-BF52-6BBEFA28B14C}"/>
          </ac:spMkLst>
        </pc:spChg>
        <pc:spChg chg="mod">
          <ac:chgData name="소 민환" userId="367441008b9a3a76" providerId="LiveId" clId="{4F75B1C5-177B-4C90-B810-85A2FF28F0B7}" dt="2023-03-01T14:15:24.495" v="8685"/>
          <ac:spMkLst>
            <pc:docMk/>
            <pc:sldMk cId="1291439108" sldId="326"/>
            <ac:spMk id="17" creationId="{6FB0073E-D225-4119-B885-CC798DF9D88F}"/>
          </ac:spMkLst>
        </pc:spChg>
        <pc:spChg chg="del mod topLvl">
          <ac:chgData name="소 민환" userId="367441008b9a3a76" providerId="LiveId" clId="{4F75B1C5-177B-4C90-B810-85A2FF28F0B7}" dt="2023-03-01T14:16:33.495" v="8711" actId="478"/>
          <ac:spMkLst>
            <pc:docMk/>
            <pc:sldMk cId="1291439108" sldId="326"/>
            <ac:spMk id="20" creationId="{7CB7B175-9D34-4CE3-844E-4B6524371D01}"/>
          </ac:spMkLst>
        </pc:spChg>
        <pc:spChg chg="add mod">
          <ac:chgData name="소 민환" userId="367441008b9a3a76" providerId="LiveId" clId="{4F75B1C5-177B-4C90-B810-85A2FF28F0B7}" dt="2023-03-01T14:16:27.990" v="8707" actId="164"/>
          <ac:spMkLst>
            <pc:docMk/>
            <pc:sldMk cId="1291439108" sldId="326"/>
            <ac:spMk id="22" creationId="{3198632C-F11A-4398-854E-E9D34BDB2E19}"/>
          </ac:spMkLst>
        </pc:spChg>
        <pc:spChg chg="add del mod">
          <ac:chgData name="소 민환" userId="367441008b9a3a76" providerId="LiveId" clId="{4F75B1C5-177B-4C90-B810-85A2FF28F0B7}" dt="2023-03-01T14:16:03.813" v="8696" actId="478"/>
          <ac:spMkLst>
            <pc:docMk/>
            <pc:sldMk cId="1291439108" sldId="326"/>
            <ac:spMk id="23" creationId="{EE50FCF1-DA6E-4937-A7FE-110E921D8A2B}"/>
          </ac:spMkLst>
        </pc:spChg>
        <pc:spChg chg="mod topLvl">
          <ac:chgData name="소 민환" userId="367441008b9a3a76" providerId="LiveId" clId="{4F75B1C5-177B-4C90-B810-85A2FF28F0B7}" dt="2023-03-01T14:19:35.632" v="8723" actId="164"/>
          <ac:spMkLst>
            <pc:docMk/>
            <pc:sldMk cId="1291439108" sldId="326"/>
            <ac:spMk id="26" creationId="{9F9D766D-3E1D-48A5-BFB3-4DE91BF12349}"/>
          </ac:spMkLst>
        </pc:spChg>
        <pc:spChg chg="mod topLvl">
          <ac:chgData name="소 민환" userId="367441008b9a3a76" providerId="LiveId" clId="{4F75B1C5-177B-4C90-B810-85A2FF28F0B7}" dt="2023-03-01T14:20:24.789" v="8732" actId="164"/>
          <ac:spMkLst>
            <pc:docMk/>
            <pc:sldMk cId="1291439108" sldId="326"/>
            <ac:spMk id="29" creationId="{19848670-0FF7-4B20-A273-5CE67FC7D954}"/>
          </ac:spMkLst>
        </pc:spChg>
        <pc:grpChg chg="add del mod">
          <ac:chgData name="소 민환" userId="367441008b9a3a76" providerId="LiveId" clId="{4F75B1C5-177B-4C90-B810-85A2FF28F0B7}" dt="2023-03-01T14:16:07.080" v="8697" actId="478"/>
          <ac:grpSpMkLst>
            <pc:docMk/>
            <pc:sldMk cId="1291439108" sldId="326"/>
            <ac:grpSpMk id="4" creationId="{483F7030-2E1D-4974-AC38-093D92B61496}"/>
          </ac:grpSpMkLst>
        </pc:grpChg>
        <pc:grpChg chg="add mod">
          <ac:chgData name="소 민환" userId="367441008b9a3a76" providerId="LiveId" clId="{4F75B1C5-177B-4C90-B810-85A2FF28F0B7}" dt="2023-03-01T14:16:30.307" v="8708" actId="1076"/>
          <ac:grpSpMkLst>
            <pc:docMk/>
            <pc:sldMk cId="1291439108" sldId="326"/>
            <ac:grpSpMk id="5" creationId="{77ACA537-2A7B-4065-9C3A-79CE30C56C37}"/>
          </ac:grpSpMkLst>
        </pc:grpChg>
        <pc:grpChg chg="add del mod">
          <ac:chgData name="소 민환" userId="367441008b9a3a76" providerId="LiveId" clId="{4F75B1C5-177B-4C90-B810-85A2FF28F0B7}" dt="2023-03-01T14:16:11.656" v="8701" actId="478"/>
          <ac:grpSpMkLst>
            <pc:docMk/>
            <pc:sldMk cId="1291439108" sldId="326"/>
            <ac:grpSpMk id="16" creationId="{ED63C1F5-65A3-4F20-8B44-83AC257EED21}"/>
          </ac:grpSpMkLst>
        </pc:grpChg>
        <pc:grpChg chg="add del mod">
          <ac:chgData name="소 민환" userId="367441008b9a3a76" providerId="LiveId" clId="{4F75B1C5-177B-4C90-B810-85A2FF28F0B7}" dt="2023-03-01T14:15:38.144" v="8689" actId="478"/>
          <ac:grpSpMkLst>
            <pc:docMk/>
            <pc:sldMk cId="1291439108" sldId="326"/>
            <ac:grpSpMk id="19" creationId="{8D87CB60-FBC7-4E49-8370-725628BFE5A5}"/>
          </ac:grpSpMkLst>
        </pc:grpChg>
        <pc:grpChg chg="add del mod">
          <ac:chgData name="소 민환" userId="367441008b9a3a76" providerId="LiveId" clId="{4F75B1C5-177B-4C90-B810-85A2FF28F0B7}" dt="2023-03-01T14:19:31.959" v="8721" actId="478"/>
          <ac:grpSpMkLst>
            <pc:docMk/>
            <pc:sldMk cId="1291439108" sldId="326"/>
            <ac:grpSpMk id="25" creationId="{47ED1806-5A44-4223-BB09-B7606DC41F05}"/>
          </ac:grpSpMkLst>
        </pc:grpChg>
        <pc:grpChg chg="add del mod">
          <ac:chgData name="소 민환" userId="367441008b9a3a76" providerId="LiveId" clId="{4F75B1C5-177B-4C90-B810-85A2FF28F0B7}" dt="2023-03-01T14:20:15.024" v="8729" actId="478"/>
          <ac:grpSpMkLst>
            <pc:docMk/>
            <pc:sldMk cId="1291439108" sldId="326"/>
            <ac:grpSpMk id="28" creationId="{4CB89ABB-692C-494B-BF80-5C52DF0F7BD8}"/>
          </ac:grpSpMkLst>
        </pc:grpChg>
        <pc:grpChg chg="add mod">
          <ac:chgData name="소 민환" userId="367441008b9a3a76" providerId="LiveId" clId="{4F75B1C5-177B-4C90-B810-85A2FF28F0B7}" dt="2023-03-01T14:19:35.632" v="8723" actId="164"/>
          <ac:grpSpMkLst>
            <pc:docMk/>
            <pc:sldMk cId="1291439108" sldId="326"/>
            <ac:grpSpMk id="33" creationId="{691079FC-C92E-47A7-BC38-D91C80822D6E}"/>
          </ac:grpSpMkLst>
        </pc:grpChg>
        <pc:grpChg chg="add mod">
          <ac:chgData name="소 민환" userId="367441008b9a3a76" providerId="LiveId" clId="{4F75B1C5-177B-4C90-B810-85A2FF28F0B7}" dt="2023-03-01T14:20:24.789" v="8732" actId="164"/>
          <ac:grpSpMkLst>
            <pc:docMk/>
            <pc:sldMk cId="1291439108" sldId="326"/>
            <ac:grpSpMk id="37" creationId="{12AE6206-1582-4723-9C8A-C591C57F85BE}"/>
          </ac:grpSpMkLst>
        </pc:grpChg>
        <pc:picChg chg="del mod ord topLvl">
          <ac:chgData name="소 민환" userId="367441008b9a3a76" providerId="LiveId" clId="{4F75B1C5-177B-4C90-B810-85A2FF28F0B7}" dt="2023-03-01T14:16:07.080" v="8697" actId="478"/>
          <ac:picMkLst>
            <pc:docMk/>
            <pc:sldMk cId="1291439108" sldId="326"/>
            <ac:picMk id="9" creationId="{075D9C1F-6D9A-411F-926D-A0F22962FEB8}"/>
          </ac:picMkLst>
        </pc:picChg>
        <pc:picChg chg="add del mod">
          <ac:chgData name="소 민환" userId="367441008b9a3a76" providerId="LiveId" clId="{4F75B1C5-177B-4C90-B810-85A2FF28F0B7}" dt="2023-03-01T14:15:11.744" v="8677" actId="478"/>
          <ac:picMkLst>
            <pc:docMk/>
            <pc:sldMk cId="1291439108" sldId="326"/>
            <ac:picMk id="14" creationId="{D823B173-C12C-4859-B542-CA68D847DE0B}"/>
          </ac:picMkLst>
        </pc:picChg>
        <pc:picChg chg="add del mod">
          <ac:chgData name="소 민환" userId="367441008b9a3a76" providerId="LiveId" clId="{4F75B1C5-177B-4C90-B810-85A2FF28F0B7}" dt="2023-03-01T14:15:22.078" v="8684" actId="478"/>
          <ac:picMkLst>
            <pc:docMk/>
            <pc:sldMk cId="1291439108" sldId="326"/>
            <ac:picMk id="15" creationId="{57BE14A2-8E03-46D9-A586-FEECDD058AC0}"/>
          </ac:picMkLst>
        </pc:picChg>
        <pc:picChg chg="mod">
          <ac:chgData name="소 민환" userId="367441008b9a3a76" providerId="LiveId" clId="{4F75B1C5-177B-4C90-B810-85A2FF28F0B7}" dt="2023-03-01T14:15:24.495" v="8685"/>
          <ac:picMkLst>
            <pc:docMk/>
            <pc:sldMk cId="1291439108" sldId="326"/>
            <ac:picMk id="18" creationId="{B6306AAD-E64F-404C-940B-4B388D1A1AE6}"/>
          </ac:picMkLst>
        </pc:picChg>
        <pc:picChg chg="del mod topLvl">
          <ac:chgData name="소 민환" userId="367441008b9a3a76" providerId="LiveId" clId="{4F75B1C5-177B-4C90-B810-85A2FF28F0B7}" dt="2023-03-01T14:15:38.144" v="8689" actId="478"/>
          <ac:picMkLst>
            <pc:docMk/>
            <pc:sldMk cId="1291439108" sldId="326"/>
            <ac:picMk id="21" creationId="{2476D1DA-8DB8-4772-B316-3E2A50895F84}"/>
          </ac:picMkLst>
        </pc:picChg>
        <pc:picChg chg="add mod">
          <ac:chgData name="소 민환" userId="367441008b9a3a76" providerId="LiveId" clId="{4F75B1C5-177B-4C90-B810-85A2FF28F0B7}" dt="2023-03-01T14:16:27.990" v="8707" actId="164"/>
          <ac:picMkLst>
            <pc:docMk/>
            <pc:sldMk cId="1291439108" sldId="326"/>
            <ac:picMk id="24" creationId="{1214B20D-C901-4C16-884C-8684C71167B8}"/>
          </ac:picMkLst>
        </pc:picChg>
        <pc:picChg chg="del mod topLvl">
          <ac:chgData name="소 민환" userId="367441008b9a3a76" providerId="LiveId" clId="{4F75B1C5-177B-4C90-B810-85A2FF28F0B7}" dt="2023-03-01T14:19:31.959" v="8721" actId="478"/>
          <ac:picMkLst>
            <pc:docMk/>
            <pc:sldMk cId="1291439108" sldId="326"/>
            <ac:picMk id="27" creationId="{0D59CD21-4D8E-41E5-9053-A1084AF2D243}"/>
          </ac:picMkLst>
        </pc:picChg>
        <pc:picChg chg="del mod topLvl">
          <ac:chgData name="소 민환" userId="367441008b9a3a76" providerId="LiveId" clId="{4F75B1C5-177B-4C90-B810-85A2FF28F0B7}" dt="2023-03-01T14:20:15.024" v="8729" actId="478"/>
          <ac:picMkLst>
            <pc:docMk/>
            <pc:sldMk cId="1291439108" sldId="326"/>
            <ac:picMk id="30" creationId="{5968271D-1777-4D0D-AA47-6FB2A2FEE1DD}"/>
          </ac:picMkLst>
        </pc:picChg>
        <pc:picChg chg="add del mod">
          <ac:chgData name="소 민환" userId="367441008b9a3a76" providerId="LiveId" clId="{4F75B1C5-177B-4C90-B810-85A2FF28F0B7}" dt="2023-03-01T14:19:29.229" v="8720" actId="21"/>
          <ac:picMkLst>
            <pc:docMk/>
            <pc:sldMk cId="1291439108" sldId="326"/>
            <ac:picMk id="31" creationId="{D30E8A82-0EC6-4876-A545-2E0667EFBEC3}"/>
          </ac:picMkLst>
        </pc:picChg>
        <pc:picChg chg="add mod">
          <ac:chgData name="소 민환" userId="367441008b9a3a76" providerId="LiveId" clId="{4F75B1C5-177B-4C90-B810-85A2FF28F0B7}" dt="2023-03-01T14:19:35.632" v="8723" actId="164"/>
          <ac:picMkLst>
            <pc:docMk/>
            <pc:sldMk cId="1291439108" sldId="326"/>
            <ac:picMk id="32" creationId="{466BF85E-8CC7-4BD2-954C-CEE95A5CDA1A}"/>
          </ac:picMkLst>
        </pc:picChg>
        <pc:picChg chg="add del mod">
          <ac:chgData name="소 민환" userId="367441008b9a3a76" providerId="LiveId" clId="{4F75B1C5-177B-4C90-B810-85A2FF28F0B7}" dt="2023-03-01T14:20:13.092" v="8728" actId="21"/>
          <ac:picMkLst>
            <pc:docMk/>
            <pc:sldMk cId="1291439108" sldId="326"/>
            <ac:picMk id="35" creationId="{381ED49C-C37C-426C-AD61-F5B507CF4A51}"/>
          </ac:picMkLst>
        </pc:picChg>
        <pc:picChg chg="add mod">
          <ac:chgData name="소 민환" userId="367441008b9a3a76" providerId="LiveId" clId="{4F75B1C5-177B-4C90-B810-85A2FF28F0B7}" dt="2023-03-01T14:20:24.789" v="8732" actId="164"/>
          <ac:picMkLst>
            <pc:docMk/>
            <pc:sldMk cId="1291439108" sldId="326"/>
            <ac:picMk id="36" creationId="{58E3FDC7-F8F5-46A4-9C91-85593FFB3E67}"/>
          </ac:picMkLst>
        </pc:picChg>
      </pc:sldChg>
      <pc:sldChg chg="add del">
        <pc:chgData name="소 민환" userId="367441008b9a3a76" providerId="LiveId" clId="{4F75B1C5-177B-4C90-B810-85A2FF28F0B7}" dt="2023-03-01T14:11:47.970" v="8637" actId="47"/>
        <pc:sldMkLst>
          <pc:docMk/>
          <pc:sldMk cId="3142533395" sldId="326"/>
        </pc:sldMkLst>
      </pc:sldChg>
      <pc:sldChg chg="add del">
        <pc:chgData name="소 민환" userId="367441008b9a3a76" providerId="LiveId" clId="{4F75B1C5-177B-4C90-B810-85A2FF28F0B7}" dt="2023-03-01T14:11:48.807" v="8638" actId="47"/>
        <pc:sldMkLst>
          <pc:docMk/>
          <pc:sldMk cId="3226846568" sldId="327"/>
        </pc:sldMkLst>
      </pc:sldChg>
      <pc:sldChg chg="addSp delSp modSp add del mod">
        <pc:chgData name="소 민환" userId="367441008b9a3a76" providerId="LiveId" clId="{4F75B1C5-177B-4C90-B810-85A2FF28F0B7}" dt="2023-03-01T14:39:56.410" v="9208" actId="47"/>
        <pc:sldMkLst>
          <pc:docMk/>
          <pc:sldMk cId="3475471698" sldId="327"/>
        </pc:sldMkLst>
        <pc:picChg chg="add del mod">
          <ac:chgData name="소 민환" userId="367441008b9a3a76" providerId="LiveId" clId="{4F75B1C5-177B-4C90-B810-85A2FF28F0B7}" dt="2023-03-01T14:24:15.926" v="8747" actId="478"/>
          <ac:picMkLst>
            <pc:docMk/>
            <pc:sldMk cId="3475471698" sldId="327"/>
            <ac:picMk id="5" creationId="{195BC4DC-2B3E-4076-9302-10A1CD01156B}"/>
          </ac:picMkLst>
        </pc:picChg>
        <pc:picChg chg="add del mod">
          <ac:chgData name="소 민환" userId="367441008b9a3a76" providerId="LiveId" clId="{4F75B1C5-177B-4C90-B810-85A2FF28F0B7}" dt="2023-03-01T14:22:06.465" v="8741" actId="21"/>
          <ac:picMkLst>
            <pc:docMk/>
            <pc:sldMk cId="3475471698" sldId="327"/>
            <ac:picMk id="8" creationId="{A9CF2C11-89CA-4F3F-B955-881B4DCC45D8}"/>
          </ac:picMkLst>
        </pc:picChg>
        <pc:picChg chg="add del">
          <ac:chgData name="소 민환" userId="367441008b9a3a76" providerId="LiveId" clId="{4F75B1C5-177B-4C90-B810-85A2FF28F0B7}" dt="2023-03-01T14:22:07.858" v="8742" actId="478"/>
          <ac:picMkLst>
            <pc:docMk/>
            <pc:sldMk cId="3475471698" sldId="327"/>
            <ac:picMk id="9" creationId="{075D9C1F-6D9A-411F-926D-A0F22962FEB8}"/>
          </ac:picMkLst>
        </pc:picChg>
        <pc:picChg chg="add mod">
          <ac:chgData name="소 민환" userId="367441008b9a3a76" providerId="LiveId" clId="{4F75B1C5-177B-4C90-B810-85A2FF28F0B7}" dt="2023-03-01T14:22:08.028" v="8743"/>
          <ac:picMkLst>
            <pc:docMk/>
            <pc:sldMk cId="3475471698" sldId="327"/>
            <ac:picMk id="11" creationId="{8A9D0E67-0C7A-429A-8DB4-8743CE525A56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4:29:52.556" v="8787" actId="1076"/>
        <pc:sldMkLst>
          <pc:docMk/>
          <pc:sldMk cId="538999981" sldId="328"/>
        </pc:sldMkLst>
        <pc:spChg chg="add mod">
          <ac:chgData name="소 민환" userId="367441008b9a3a76" providerId="LiveId" clId="{4F75B1C5-177B-4C90-B810-85A2FF28F0B7}" dt="2023-03-01T14:29:03.730" v="8782" actId="571"/>
          <ac:spMkLst>
            <pc:docMk/>
            <pc:sldMk cId="538999981" sldId="328"/>
            <ac:spMk id="18" creationId="{B1C3A490-1D35-49E8-87F3-AB1433D32573}"/>
          </ac:spMkLst>
        </pc:spChg>
        <pc:spChg chg="topLvl">
          <ac:chgData name="소 민환" userId="367441008b9a3a76" providerId="LiveId" clId="{4F75B1C5-177B-4C90-B810-85A2FF28F0B7}" dt="2023-03-01T14:26:44.702" v="8768" actId="478"/>
          <ac:spMkLst>
            <pc:docMk/>
            <pc:sldMk cId="538999981" sldId="328"/>
            <ac:spMk id="22" creationId="{3198632C-F11A-4398-854E-E9D34BDB2E19}"/>
          </ac:spMkLst>
        </pc:spChg>
        <pc:spChg chg="del topLvl">
          <ac:chgData name="소 민환" userId="367441008b9a3a76" providerId="LiveId" clId="{4F75B1C5-177B-4C90-B810-85A2FF28F0B7}" dt="2023-03-01T14:26:52.622" v="8770" actId="21"/>
          <ac:spMkLst>
            <pc:docMk/>
            <pc:sldMk cId="538999981" sldId="328"/>
            <ac:spMk id="26" creationId="{9F9D766D-3E1D-48A5-BFB3-4DE91BF12349}"/>
          </ac:spMkLst>
        </pc:spChg>
        <pc:spChg chg="del topLvl">
          <ac:chgData name="소 민환" userId="367441008b9a3a76" providerId="LiveId" clId="{4F75B1C5-177B-4C90-B810-85A2FF28F0B7}" dt="2023-03-01T14:26:52.622" v="8770" actId="21"/>
          <ac:spMkLst>
            <pc:docMk/>
            <pc:sldMk cId="538999981" sldId="328"/>
            <ac:spMk id="29" creationId="{19848670-0FF7-4B20-A273-5CE67FC7D954}"/>
          </ac:spMkLst>
        </pc:spChg>
        <pc:grpChg chg="del">
          <ac:chgData name="소 민환" userId="367441008b9a3a76" providerId="LiveId" clId="{4F75B1C5-177B-4C90-B810-85A2FF28F0B7}" dt="2023-03-01T14:26:44.702" v="8768" actId="478"/>
          <ac:grpSpMkLst>
            <pc:docMk/>
            <pc:sldMk cId="538999981" sldId="328"/>
            <ac:grpSpMk id="5" creationId="{77ACA537-2A7B-4065-9C3A-79CE30C56C37}"/>
          </ac:grpSpMkLst>
        </pc:grpChg>
        <pc:grpChg chg="del">
          <ac:chgData name="소 민환" userId="367441008b9a3a76" providerId="LiveId" clId="{4F75B1C5-177B-4C90-B810-85A2FF28F0B7}" dt="2023-03-01T14:26:15.661" v="8760" actId="478"/>
          <ac:grpSpMkLst>
            <pc:docMk/>
            <pc:sldMk cId="538999981" sldId="328"/>
            <ac:grpSpMk id="33" creationId="{691079FC-C92E-47A7-BC38-D91C80822D6E}"/>
          </ac:grpSpMkLst>
        </pc:grpChg>
        <pc:grpChg chg="del">
          <ac:chgData name="소 민환" userId="367441008b9a3a76" providerId="LiveId" clId="{4F75B1C5-177B-4C90-B810-85A2FF28F0B7}" dt="2023-03-01T14:26:17.203" v="8761" actId="478"/>
          <ac:grpSpMkLst>
            <pc:docMk/>
            <pc:sldMk cId="538999981" sldId="328"/>
            <ac:grpSpMk id="37" creationId="{12AE6206-1582-4723-9C8A-C591C57F85BE}"/>
          </ac:grpSpMkLst>
        </pc:grpChg>
        <pc:picChg chg="add del mod">
          <ac:chgData name="소 민환" userId="367441008b9a3a76" providerId="LiveId" clId="{4F75B1C5-177B-4C90-B810-85A2FF28F0B7}" dt="2023-03-01T14:27:59.376" v="8774" actId="478"/>
          <ac:picMkLst>
            <pc:docMk/>
            <pc:sldMk cId="538999981" sldId="328"/>
            <ac:picMk id="4" creationId="{8548A791-ABF5-481A-B3CA-1ACF284DA4A4}"/>
          </ac:picMkLst>
        </pc:picChg>
        <pc:picChg chg="add mod">
          <ac:chgData name="소 민환" userId="367441008b9a3a76" providerId="LiveId" clId="{4F75B1C5-177B-4C90-B810-85A2FF28F0B7}" dt="2023-03-01T14:28:20.340" v="8777" actId="1076"/>
          <ac:picMkLst>
            <pc:docMk/>
            <pc:sldMk cId="538999981" sldId="328"/>
            <ac:picMk id="7" creationId="{85F0B3D7-03F2-4C72-86EC-3898BF4E2C09}"/>
          </ac:picMkLst>
        </pc:picChg>
        <pc:picChg chg="add del">
          <ac:chgData name="소 민환" userId="367441008b9a3a76" providerId="LiveId" clId="{4F75B1C5-177B-4C90-B810-85A2FF28F0B7}" dt="2023-03-01T14:28:59.767" v="8781" actId="22"/>
          <ac:picMkLst>
            <pc:docMk/>
            <pc:sldMk cId="538999981" sldId="328"/>
            <ac:picMk id="9" creationId="{C592ECC8-324B-4EBF-A1F9-712A596D88AA}"/>
          </ac:picMkLst>
        </pc:picChg>
        <pc:picChg chg="add mod">
          <ac:chgData name="소 민환" userId="367441008b9a3a76" providerId="LiveId" clId="{4F75B1C5-177B-4C90-B810-85A2FF28F0B7}" dt="2023-03-01T14:29:52.556" v="8787" actId="1076"/>
          <ac:picMkLst>
            <pc:docMk/>
            <pc:sldMk cId="538999981" sldId="328"/>
            <ac:picMk id="11" creationId="{22E02213-AB59-49D1-945F-FAA0292B4B9E}"/>
          </ac:picMkLst>
        </pc:picChg>
        <pc:picChg chg="add del mod">
          <ac:chgData name="소 민환" userId="367441008b9a3a76" providerId="LiveId" clId="{4F75B1C5-177B-4C90-B810-85A2FF28F0B7}" dt="2023-03-01T14:26:42.091" v="8767" actId="21"/>
          <ac:picMkLst>
            <pc:docMk/>
            <pc:sldMk cId="538999981" sldId="328"/>
            <ac:picMk id="12" creationId="{7C715438-248F-4C3B-A443-C03F5D7E7B13}"/>
          </ac:picMkLst>
        </pc:picChg>
        <pc:picChg chg="add mod">
          <ac:chgData name="소 민환" userId="367441008b9a3a76" providerId="LiveId" clId="{4F75B1C5-177B-4C90-B810-85A2FF28F0B7}" dt="2023-03-01T14:26:44.815" v="8769"/>
          <ac:picMkLst>
            <pc:docMk/>
            <pc:sldMk cId="538999981" sldId="328"/>
            <ac:picMk id="13" creationId="{69B6F911-01BD-4CC9-A355-76474C956CFE}"/>
          </ac:picMkLst>
        </pc:picChg>
        <pc:picChg chg="del topLvl">
          <ac:chgData name="소 민환" userId="367441008b9a3a76" providerId="LiveId" clId="{4F75B1C5-177B-4C90-B810-85A2FF28F0B7}" dt="2023-03-01T14:26:44.702" v="8768" actId="478"/>
          <ac:picMkLst>
            <pc:docMk/>
            <pc:sldMk cId="538999981" sldId="328"/>
            <ac:picMk id="24" creationId="{1214B20D-C901-4C16-884C-8684C71167B8}"/>
          </ac:picMkLst>
        </pc:picChg>
        <pc:picChg chg="del topLvl">
          <ac:chgData name="소 민환" userId="367441008b9a3a76" providerId="LiveId" clId="{4F75B1C5-177B-4C90-B810-85A2FF28F0B7}" dt="2023-03-01T14:26:15.661" v="8760" actId="478"/>
          <ac:picMkLst>
            <pc:docMk/>
            <pc:sldMk cId="538999981" sldId="328"/>
            <ac:picMk id="32" creationId="{466BF85E-8CC7-4BD2-954C-CEE95A5CDA1A}"/>
          </ac:picMkLst>
        </pc:picChg>
        <pc:picChg chg="del topLvl">
          <ac:chgData name="소 민환" userId="367441008b9a3a76" providerId="LiveId" clId="{4F75B1C5-177B-4C90-B810-85A2FF28F0B7}" dt="2023-03-01T14:26:17.203" v="8761" actId="478"/>
          <ac:picMkLst>
            <pc:docMk/>
            <pc:sldMk cId="538999981" sldId="328"/>
            <ac:picMk id="36" creationId="{58E3FDC7-F8F5-46A4-9C91-85593FFB3E67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4:32:01.159" v="8809" actId="14100"/>
        <pc:sldMkLst>
          <pc:docMk/>
          <pc:sldMk cId="364301827" sldId="329"/>
        </pc:sldMkLst>
        <pc:spChg chg="mod">
          <ac:chgData name="소 민환" userId="367441008b9a3a76" providerId="LiveId" clId="{4F75B1C5-177B-4C90-B810-85A2FF28F0B7}" dt="2023-03-01T14:31:31.931" v="8796"/>
          <ac:spMkLst>
            <pc:docMk/>
            <pc:sldMk cId="364301827" sldId="329"/>
            <ac:spMk id="6" creationId="{9013E2B6-CAC2-49E4-B385-7CF073B7B440}"/>
          </ac:spMkLst>
        </pc:spChg>
        <pc:spChg chg="add mod">
          <ac:chgData name="소 민환" userId="367441008b9a3a76" providerId="LiveId" clId="{4F75B1C5-177B-4C90-B810-85A2FF28F0B7}" dt="2023-03-01T14:32:01.159" v="8809" actId="14100"/>
          <ac:spMkLst>
            <pc:docMk/>
            <pc:sldMk cId="364301827" sldId="329"/>
            <ac:spMk id="14" creationId="{F160CD44-8681-47F2-8672-71E594AB1215}"/>
          </ac:spMkLst>
        </pc:spChg>
        <pc:spChg chg="del">
          <ac:chgData name="소 민환" userId="367441008b9a3a76" providerId="LiveId" clId="{4F75B1C5-177B-4C90-B810-85A2FF28F0B7}" dt="2023-03-01T14:31:45.117" v="8804" actId="478"/>
          <ac:spMkLst>
            <pc:docMk/>
            <pc:sldMk cId="364301827" sldId="329"/>
            <ac:spMk id="16" creationId="{D81A87D3-BEE4-4C28-839A-5CC92A25F9A1}"/>
          </ac:spMkLst>
        </pc:spChg>
        <pc:picChg chg="add del mod">
          <ac:chgData name="소 민환" userId="367441008b9a3a76" providerId="LiveId" clId="{4F75B1C5-177B-4C90-B810-85A2FF28F0B7}" dt="2023-03-01T14:31:40.783" v="8800" actId="21"/>
          <ac:picMkLst>
            <pc:docMk/>
            <pc:sldMk cId="364301827" sldId="329"/>
            <ac:picMk id="3" creationId="{9488CDF2-DEF3-4B43-B546-2797DB6FFCEF}"/>
          </ac:picMkLst>
        </pc:picChg>
        <pc:picChg chg="add del mod">
          <ac:chgData name="소 민환" userId="367441008b9a3a76" providerId="LiveId" clId="{4F75B1C5-177B-4C90-B810-85A2FF28F0B7}" dt="2023-03-01T14:31:42.883" v="8803"/>
          <ac:picMkLst>
            <pc:docMk/>
            <pc:sldMk cId="364301827" sldId="329"/>
            <ac:picMk id="11" creationId="{B4C06F64-BF26-49B5-9C7C-BD34CB014B02}"/>
          </ac:picMkLst>
        </pc:picChg>
        <pc:picChg chg="add mod">
          <ac:chgData name="소 민환" userId="367441008b9a3a76" providerId="LiveId" clId="{4F75B1C5-177B-4C90-B810-85A2FF28F0B7}" dt="2023-03-01T14:31:45.235" v="8805"/>
          <ac:picMkLst>
            <pc:docMk/>
            <pc:sldMk cId="364301827" sldId="329"/>
            <ac:picMk id="12" creationId="{EC9C2F9D-AEF7-4D11-8EB1-313E22A64006}"/>
          </ac:picMkLst>
        </pc:picChg>
        <pc:picChg chg="del">
          <ac:chgData name="소 민환" userId="367441008b9a3a76" providerId="LiveId" clId="{4F75B1C5-177B-4C90-B810-85A2FF28F0B7}" dt="2023-03-01T14:31:41.803" v="8801" actId="478"/>
          <ac:picMkLst>
            <pc:docMk/>
            <pc:sldMk cId="364301827" sldId="329"/>
            <ac:picMk id="15" creationId="{87883E1E-F2AE-48B0-9414-C34685BB22D1}"/>
          </ac:picMkLst>
        </pc:picChg>
      </pc:sldChg>
      <pc:sldChg chg="addSp delSp modSp add mod delAnim modAnim">
        <pc:chgData name="소 민환" userId="367441008b9a3a76" providerId="LiveId" clId="{4F75B1C5-177B-4C90-B810-85A2FF28F0B7}" dt="2023-03-01T14:37:35.951" v="9201" actId="21"/>
        <pc:sldMkLst>
          <pc:docMk/>
          <pc:sldMk cId="1282034081" sldId="330"/>
        </pc:sldMkLst>
        <pc:spChg chg="del">
          <ac:chgData name="소 민환" userId="367441008b9a3a76" providerId="LiveId" clId="{4F75B1C5-177B-4C90-B810-85A2FF28F0B7}" dt="2023-03-01T14:32:37.680" v="8818" actId="478"/>
          <ac:spMkLst>
            <pc:docMk/>
            <pc:sldMk cId="1282034081" sldId="330"/>
            <ac:spMk id="14" creationId="{F160CD44-8681-47F2-8672-71E594AB1215}"/>
          </ac:spMkLst>
        </pc:spChg>
        <pc:spChg chg="add mod">
          <ac:chgData name="소 민환" userId="367441008b9a3a76" providerId="LiveId" clId="{4F75B1C5-177B-4C90-B810-85A2FF28F0B7}" dt="2023-03-01T14:35:55.915" v="9197" actId="1076"/>
          <ac:spMkLst>
            <pc:docMk/>
            <pc:sldMk cId="1282034081" sldId="330"/>
            <ac:spMk id="15" creationId="{A4B032B0-70DA-4DCB-8724-38DA035E62B1}"/>
          </ac:spMkLst>
        </pc:spChg>
        <pc:picChg chg="add mod">
          <ac:chgData name="소 민환" userId="367441008b9a3a76" providerId="LiveId" clId="{4F75B1C5-177B-4C90-B810-85A2FF28F0B7}" dt="2023-03-01T14:32:40.232" v="8819" actId="1076"/>
          <ac:picMkLst>
            <pc:docMk/>
            <pc:sldMk cId="1282034081" sldId="330"/>
            <ac:picMk id="3" creationId="{05B3E77D-2B43-4353-A0AB-A59259CB6E7F}"/>
          </ac:picMkLst>
        </pc:picChg>
        <pc:picChg chg="add mod">
          <ac:chgData name="소 민환" userId="367441008b9a3a76" providerId="LiveId" clId="{4F75B1C5-177B-4C90-B810-85A2FF28F0B7}" dt="2023-03-01T14:33:28.497" v="8824" actId="14100"/>
          <ac:picMkLst>
            <pc:docMk/>
            <pc:sldMk cId="1282034081" sldId="330"/>
            <ac:picMk id="8" creationId="{5AE69F40-1E00-40DF-B109-B35971E3F654}"/>
          </ac:picMkLst>
        </pc:picChg>
        <pc:picChg chg="add mod">
          <ac:chgData name="소 민환" userId="367441008b9a3a76" providerId="LiveId" clId="{4F75B1C5-177B-4C90-B810-85A2FF28F0B7}" dt="2023-03-01T14:33:56.038" v="8828" actId="14100"/>
          <ac:picMkLst>
            <pc:docMk/>
            <pc:sldMk cId="1282034081" sldId="330"/>
            <ac:picMk id="11" creationId="{368C07D1-F5A6-4463-9211-748EC3BC28DE}"/>
          </ac:picMkLst>
        </pc:picChg>
        <pc:picChg chg="del">
          <ac:chgData name="소 민환" userId="367441008b9a3a76" providerId="LiveId" clId="{4F75B1C5-177B-4C90-B810-85A2FF28F0B7}" dt="2023-03-01T14:32:36.163" v="8817" actId="478"/>
          <ac:picMkLst>
            <pc:docMk/>
            <pc:sldMk cId="1282034081" sldId="330"/>
            <ac:picMk id="12" creationId="{EC9C2F9D-AEF7-4D11-8EB1-313E22A64006}"/>
          </ac:picMkLst>
        </pc:picChg>
        <pc:picChg chg="add del mod">
          <ac:chgData name="소 민환" userId="367441008b9a3a76" providerId="LiveId" clId="{4F75B1C5-177B-4C90-B810-85A2FF28F0B7}" dt="2023-03-01T14:37:35.951" v="9201" actId="21"/>
          <ac:picMkLst>
            <pc:docMk/>
            <pc:sldMk cId="1282034081" sldId="330"/>
            <ac:picMk id="17" creationId="{4606E2D6-1535-4D69-A2B2-9813737D5E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64719" y="3116502"/>
            <a:ext cx="8558560" cy="2564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350" b="0" i="0">
                <a:solidFill>
                  <a:srgbClr val="26375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6375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50" b="0" i="0">
                <a:solidFill>
                  <a:srgbClr val="26375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6375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6375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17704" y="1501533"/>
            <a:ext cx="2852590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2059" y="3899525"/>
            <a:ext cx="12743880" cy="2216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0" i="0">
                <a:solidFill>
                  <a:srgbClr val="263754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18287999" cy="10287000"/>
            <a:chOff x="0" y="88681"/>
            <a:chExt cx="18287999" cy="10109637"/>
          </a:xfrm>
        </p:grpSpPr>
        <p:pic>
          <p:nvPicPr>
            <p:cNvPr id="3" name="object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88681"/>
              <a:ext cx="18287999" cy="1010963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8700" y="1028700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6230598" y="8229599"/>
                  </a:moveTo>
                  <a:lnTo>
                    <a:pt x="0" y="8229599"/>
                  </a:lnTo>
                  <a:lnTo>
                    <a:pt x="0" y="0"/>
                  </a:lnTo>
                  <a:lnTo>
                    <a:pt x="16230598" y="0"/>
                  </a:lnTo>
                  <a:lnTo>
                    <a:pt x="16230598" y="8229599"/>
                  </a:lnTo>
                  <a:close/>
                </a:path>
              </a:pathLst>
            </a:custGeom>
            <a:solidFill>
              <a:srgbClr val="2637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35678" y="7107411"/>
            <a:ext cx="780857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185" algn="l"/>
                <a:tab pos="1083945" algn="l"/>
                <a:tab pos="1663064" algn="l"/>
              </a:tabLst>
            </a:pPr>
            <a:r>
              <a:rPr lang="en-US" sz="3000" b="1" spc="-180" dirty="0">
                <a:solidFill>
                  <a:srgbClr val="FBFEFB"/>
                </a:solidFill>
                <a:latin typeface="Malgun Gothic"/>
                <a:cs typeface="Malgun Gothic"/>
              </a:rPr>
              <a:t>A </a:t>
            </a:r>
            <a:r>
              <a:rPr lang="ko-KR" altLang="en-US" sz="3000" b="1" spc="-180" dirty="0">
                <a:solidFill>
                  <a:srgbClr val="FBFEFB"/>
                </a:solidFill>
                <a:latin typeface="Malgun Gothic"/>
                <a:cs typeface="Malgun Gothic"/>
              </a:rPr>
              <a:t>조</a:t>
            </a:r>
            <a:endParaRPr sz="30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4029" y="3967048"/>
            <a:ext cx="12720320" cy="532517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9600" spc="850" dirty="0">
                <a:solidFill>
                  <a:srgbClr val="FBFEFB"/>
                </a:solidFill>
                <a:latin typeface="Malgun Gothic"/>
                <a:cs typeface="Malgun Gothic"/>
              </a:rPr>
              <a:t>창고 관리 프로젝트</a:t>
            </a:r>
            <a:endParaRPr sz="9600" dirty="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6625"/>
              </a:spcBef>
            </a:pPr>
            <a:r>
              <a:rPr sz="2800" spc="-175" dirty="0" err="1">
                <a:solidFill>
                  <a:srgbClr val="F5FAFE"/>
                </a:solidFill>
                <a:latin typeface="Malgun Gothic Semilight"/>
                <a:cs typeface="Malgun Gothic Semilight"/>
              </a:rPr>
              <a:t>발표</a:t>
            </a:r>
            <a:r>
              <a:rPr sz="2800" spc="-170" dirty="0" err="1">
                <a:solidFill>
                  <a:srgbClr val="F5FAFE"/>
                </a:solidFill>
                <a:latin typeface="Malgun Gothic Semilight"/>
                <a:cs typeface="Malgun Gothic Semilight"/>
              </a:rPr>
              <a:t>자</a:t>
            </a:r>
            <a:r>
              <a:rPr sz="2800" spc="-5" dirty="0">
                <a:solidFill>
                  <a:srgbClr val="F5FAFE"/>
                </a:solidFill>
                <a:latin typeface="Malgun Gothic Semilight"/>
                <a:cs typeface="Malgun Gothic Semilight"/>
              </a:rPr>
              <a:t> </a:t>
            </a:r>
            <a:r>
              <a:rPr lang="en-US" sz="2800" spc="-5" dirty="0">
                <a:solidFill>
                  <a:srgbClr val="F5FAFE"/>
                </a:solidFill>
                <a:latin typeface="Malgun Gothic Semilight"/>
                <a:cs typeface="Malgun Gothic Semilight"/>
              </a:rPr>
              <a:t>: xxx</a:t>
            </a:r>
          </a:p>
          <a:p>
            <a:pPr algn="ctr">
              <a:spcBef>
                <a:spcPts val="6625"/>
              </a:spcBef>
            </a:pPr>
            <a:r>
              <a:rPr lang="ko-KR" altLang="en-US" sz="2800" spc="-5" dirty="0">
                <a:solidFill>
                  <a:srgbClr val="F5FAFE"/>
                </a:solidFill>
                <a:latin typeface="Malgun Gothic Semilight"/>
                <a:cs typeface="Malgun Gothic Semilight"/>
              </a:rPr>
              <a:t> </a:t>
            </a:r>
            <a:endParaRPr lang="ko-KR" altLang="en-US" sz="2800" spc="-175" dirty="0">
              <a:solidFill>
                <a:srgbClr val="F5FAFE"/>
              </a:solidFill>
              <a:latin typeface="Malgun Gothic Semilight"/>
              <a:cs typeface="Malgun Gothic Semilight"/>
            </a:endParaRPr>
          </a:p>
          <a:p>
            <a:pPr algn="ctr">
              <a:lnSpc>
                <a:spcPct val="100000"/>
              </a:lnSpc>
              <a:spcBef>
                <a:spcPts val="6625"/>
              </a:spcBef>
            </a:pPr>
            <a:endParaRPr lang="en-US" sz="2800" spc="-175" dirty="0">
              <a:solidFill>
                <a:srgbClr val="F5FAFE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8696FAE-499D-47A9-B98C-5E0824A66298}"/>
              </a:ext>
            </a:extLst>
          </p:cNvPr>
          <p:cNvSpPr txBox="1">
            <a:spLocks/>
          </p:cNvSpPr>
          <p:nvPr/>
        </p:nvSpPr>
        <p:spPr>
          <a:xfrm>
            <a:off x="12611099" y="7581900"/>
            <a:ext cx="4648200" cy="1410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lnSpc>
                <a:spcPct val="200000"/>
              </a:lnSpc>
              <a:spcBef>
                <a:spcPts val="100"/>
              </a:spcBef>
              <a:tabLst>
                <a:tab pos="591185" algn="l"/>
                <a:tab pos="1083945" algn="l"/>
                <a:tab pos="1663064" algn="l"/>
              </a:tabLst>
            </a:pPr>
            <a:r>
              <a:rPr lang="ko-KR" altLang="en-US" sz="3000" kern="0" spc="-180" dirty="0">
                <a:solidFill>
                  <a:srgbClr val="FBFEFB"/>
                </a:solidFill>
              </a:rPr>
              <a:t>팀장</a:t>
            </a:r>
            <a:r>
              <a:rPr lang="en-US" altLang="ko-KR" sz="3000" kern="0" spc="-180" dirty="0">
                <a:solidFill>
                  <a:srgbClr val="FBFEFB"/>
                </a:solidFill>
              </a:rPr>
              <a:t>: </a:t>
            </a:r>
            <a:r>
              <a:rPr lang="ko-KR" altLang="en-US" sz="3000" kern="0" spc="-180" dirty="0">
                <a:solidFill>
                  <a:srgbClr val="FBFEFB"/>
                </a:solidFill>
              </a:rPr>
              <a:t>정준의</a:t>
            </a:r>
            <a:endParaRPr lang="en-US" altLang="ko-KR" sz="3000" kern="0" spc="-180" dirty="0">
              <a:solidFill>
                <a:srgbClr val="FBFEFB"/>
              </a:solidFill>
            </a:endParaRPr>
          </a:p>
          <a:p>
            <a:pPr marL="12700" latinLnBrk="0">
              <a:spcBef>
                <a:spcPts val="100"/>
              </a:spcBef>
              <a:tabLst>
                <a:tab pos="591185" algn="l"/>
                <a:tab pos="1083945" algn="l"/>
                <a:tab pos="1663064" algn="l"/>
              </a:tabLst>
            </a:pPr>
            <a:r>
              <a:rPr lang="ko-KR" altLang="en-US" sz="3000" kern="0" spc="-180" dirty="0">
                <a:solidFill>
                  <a:srgbClr val="FBFEFB"/>
                </a:solidFill>
              </a:rPr>
              <a:t>팀원</a:t>
            </a:r>
            <a:r>
              <a:rPr lang="en-US" altLang="ko-KR" sz="3000" kern="0" spc="-180" dirty="0">
                <a:solidFill>
                  <a:srgbClr val="FBFEFB"/>
                </a:solidFill>
              </a:rPr>
              <a:t>: </a:t>
            </a:r>
            <a:r>
              <a:rPr lang="ko-KR" altLang="en-US" sz="3000" kern="0" spc="-180" dirty="0">
                <a:solidFill>
                  <a:srgbClr val="FBFEFB"/>
                </a:solidFill>
              </a:rPr>
              <a:t>박주환 정영하 </a:t>
            </a:r>
            <a:r>
              <a:rPr lang="ko-KR" altLang="en-US" sz="3000" kern="0" spc="-180" dirty="0" err="1">
                <a:solidFill>
                  <a:srgbClr val="FBFEFB"/>
                </a:solidFill>
              </a:rPr>
              <a:t>소민환</a:t>
            </a:r>
            <a:endParaRPr lang="ko-KR" altLang="en-US" sz="3000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40325" y="495300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7818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입고하기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9840882-09C5-4A48-A898-C8A33B090048}"/>
              </a:ext>
            </a:extLst>
          </p:cNvPr>
          <p:cNvSpPr txBox="1"/>
          <p:nvPr/>
        </p:nvSpPr>
        <p:spPr>
          <a:xfrm>
            <a:off x="12306300" y="8841929"/>
            <a:ext cx="5524500" cy="809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등록하기 원하는 제품을 입고하기 입력란 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입력 후 등록하기 버튼을 눌러 제품을 등록함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F63D251-C71F-47FD-9FA5-BBA1B1C9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015" y="2153755"/>
            <a:ext cx="8819970" cy="63385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AC9799-FF04-434B-947B-D87B126B35B3}"/>
              </a:ext>
            </a:extLst>
          </p:cNvPr>
          <p:cNvSpPr/>
          <p:nvPr/>
        </p:nvSpPr>
        <p:spPr>
          <a:xfrm>
            <a:off x="4953000" y="5021930"/>
            <a:ext cx="1371600" cy="578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609600" y="495300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7818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입고현황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9840882-09C5-4A48-A898-C8A33B090048}"/>
              </a:ext>
            </a:extLst>
          </p:cNvPr>
          <p:cNvSpPr txBox="1"/>
          <p:nvPr/>
        </p:nvSpPr>
        <p:spPr>
          <a:xfrm>
            <a:off x="5157181" y="8711465"/>
            <a:ext cx="8231288" cy="809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입고하기 기능을 통해 입력한 물품들의 정보를 볼 수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또한 입고하기 테이블과 마찬가지로 수정 및 삭제 기능을 사용 가능함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B20930-56D7-401D-9B0C-C2B79C91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40" y="2055151"/>
            <a:ext cx="8819970" cy="63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0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입고현황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4FB58E-F97A-43C3-BB64-8F389510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660" y="2058615"/>
            <a:ext cx="8815150" cy="63350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0C0D95-BEBF-45FE-B5DF-D9E2B0C8B995}"/>
              </a:ext>
            </a:extLst>
          </p:cNvPr>
          <p:cNvSpPr/>
          <p:nvPr/>
        </p:nvSpPr>
        <p:spPr>
          <a:xfrm>
            <a:off x="8429625" y="3609175"/>
            <a:ext cx="3048000" cy="53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3A14D0F1-A829-406F-9131-2532A48BC61C}"/>
              </a:ext>
            </a:extLst>
          </p:cNvPr>
          <p:cNvSpPr txBox="1"/>
          <p:nvPr/>
        </p:nvSpPr>
        <p:spPr>
          <a:xfrm>
            <a:off x="5846662" y="8694418"/>
            <a:ext cx="7162800" cy="79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원하는 물품을 검색 기능을 통해 검색할 수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 </a:t>
            </a:r>
            <a:r>
              <a:rPr lang="en-US" altLang="ko-KR" sz="2200" spc="-140" dirty="0" err="1">
                <a:solidFill>
                  <a:srgbClr val="263754"/>
                </a:solidFill>
                <a:latin typeface="Malgun Gothic"/>
                <a:cs typeface="Malgun Gothic"/>
              </a:rPr>
              <a:t>textField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에 물품 입력 후 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Enter or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검색 버튼을 누르면 해당 물품이 나옴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99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입고현황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3AB58C6-278B-49EC-B5B5-DA15DA823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58615"/>
            <a:ext cx="8843725" cy="6355622"/>
          </a:xfrm>
          <a:prstGeom prst="rect">
            <a:avLst/>
          </a:prstGeom>
        </p:spPr>
      </p:pic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4066420" y="3390900"/>
            <a:ext cx="3810000" cy="809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검색 후 전체조회 버튼을 눌러 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전체 입고현황을 볼 수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988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3A14D0F1-A829-406F-9131-2532A48BC61C}"/>
              </a:ext>
            </a:extLst>
          </p:cNvPr>
          <p:cNvSpPr txBox="1"/>
          <p:nvPr/>
        </p:nvSpPr>
        <p:spPr>
          <a:xfrm>
            <a:off x="6477000" y="8771660"/>
            <a:ext cx="6573938" cy="809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출고하기 화면을 통해 입고한 물품을 출고할 수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4066420" y="3390900"/>
            <a:ext cx="3810000" cy="79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검색기능 통해 출고하기 원하는 물품을 검색할 수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147384-004D-41AE-9EFC-C2A9F676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4CEC2C-FAFB-433A-B2F6-68A28EE5EAF1}"/>
              </a:ext>
            </a:extLst>
          </p:cNvPr>
          <p:cNvSpPr/>
          <p:nvPr/>
        </p:nvSpPr>
        <p:spPr>
          <a:xfrm>
            <a:off x="7924800" y="3920364"/>
            <a:ext cx="4114800" cy="537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5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3813704" y="3390900"/>
            <a:ext cx="3810000" cy="12096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출고하기 원하는 물품의 행을 클릭 후 출고하기 버튼을 눌러 출고하기를 진행함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5673F5-6158-4455-97A1-C108278F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4CEC2C-FAFB-433A-B2F6-68A28EE5EAF1}"/>
              </a:ext>
            </a:extLst>
          </p:cNvPr>
          <p:cNvSpPr/>
          <p:nvPr/>
        </p:nvSpPr>
        <p:spPr>
          <a:xfrm>
            <a:off x="6858000" y="4914899"/>
            <a:ext cx="655320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5A58DD-8258-4CA1-8DDC-8668077813E2}"/>
              </a:ext>
            </a:extLst>
          </p:cNvPr>
          <p:cNvSpPr/>
          <p:nvPr/>
        </p:nvSpPr>
        <p:spPr>
          <a:xfrm>
            <a:off x="11917081" y="7677101"/>
            <a:ext cx="1484594" cy="541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38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3823229" y="4548211"/>
            <a:ext cx="3810000" cy="383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5673F5-6158-4455-97A1-C108278F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B9001C-6371-4671-851C-6EFF0CC81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2166538"/>
            <a:ext cx="3505200" cy="6042181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9C732328-87DC-4C1A-B612-5B475A858C80}"/>
              </a:ext>
            </a:extLst>
          </p:cNvPr>
          <p:cNvSpPr txBox="1"/>
          <p:nvPr/>
        </p:nvSpPr>
        <p:spPr>
          <a:xfrm>
            <a:off x="12006408" y="2682636"/>
            <a:ext cx="3810000" cy="16226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FF0000"/>
                </a:solidFill>
                <a:latin typeface="Malgun Gothic"/>
                <a:cs typeface="Malgun Gothic"/>
              </a:rPr>
              <a:t>원하는 물품의 행을 클릭 후 출고하기 버튼을 누르면 출고하기 화면이 새로 뜨고 </a:t>
            </a:r>
            <a:r>
              <a:rPr lang="ko-KR" altLang="en-US" sz="2200" spc="-140" dirty="0" err="1">
                <a:solidFill>
                  <a:srgbClr val="FF0000"/>
                </a:solidFill>
                <a:latin typeface="Malgun Gothic"/>
                <a:cs typeface="Malgun Gothic"/>
              </a:rPr>
              <a:t>물품코드란에</a:t>
            </a:r>
            <a:r>
              <a:rPr lang="ko-KR" altLang="en-US" sz="2200" spc="-140" dirty="0">
                <a:solidFill>
                  <a:srgbClr val="FF0000"/>
                </a:solidFill>
                <a:latin typeface="Malgun Gothic"/>
                <a:cs typeface="Malgun Gothic"/>
              </a:rPr>
              <a:t> 해당 물품의 정보가 </a:t>
            </a:r>
            <a:r>
              <a:rPr lang="ko-KR" altLang="en-US" sz="2200" spc="-140" dirty="0" err="1">
                <a:solidFill>
                  <a:srgbClr val="FF0000"/>
                </a:solidFill>
                <a:latin typeface="Malgun Gothic"/>
                <a:cs typeface="Malgun Gothic"/>
              </a:rPr>
              <a:t>들어감</a:t>
            </a:r>
            <a:r>
              <a:rPr lang="en-US" altLang="ko-KR" sz="2200" spc="-140" dirty="0">
                <a:solidFill>
                  <a:srgbClr val="FF0000"/>
                </a:solidFill>
                <a:latin typeface="Malgun Gothic"/>
                <a:cs typeface="Malgun Gothic"/>
              </a:rPr>
              <a:t>.</a:t>
            </a:r>
            <a:r>
              <a:rPr lang="ko-KR" altLang="en-US" sz="2200" spc="-140" dirty="0">
                <a:solidFill>
                  <a:srgbClr val="FF0000"/>
                </a:solidFill>
                <a:latin typeface="Malgun Gothic"/>
                <a:cs typeface="Malgun Gothic"/>
              </a:rPr>
              <a:t> </a:t>
            </a:r>
            <a:endParaRPr lang="en-US" altLang="ko-KR" sz="2200" spc="-140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851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3823229" y="4548211"/>
            <a:ext cx="3810000" cy="383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5673F5-6158-4455-97A1-C108278F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D0CFE2-4B61-4359-B987-E9731F233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2166538"/>
            <a:ext cx="3505200" cy="60421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952F673-77F5-4F27-A2CD-A3C6682E00DC}"/>
              </a:ext>
            </a:extLst>
          </p:cNvPr>
          <p:cNvSpPr/>
          <p:nvPr/>
        </p:nvSpPr>
        <p:spPr>
          <a:xfrm>
            <a:off x="9963150" y="5790838"/>
            <a:ext cx="685800" cy="391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97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3823229" y="4548211"/>
            <a:ext cx="3810000" cy="383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5673F5-6158-4455-97A1-C108278F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087F1F-65F7-4A7A-AF15-8D93D1079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2166538"/>
            <a:ext cx="3505200" cy="60421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69644F-940B-4276-B54B-C64D95EE0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372" y="2166540"/>
            <a:ext cx="3505199" cy="60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9.87654E-7 L -0.11666 0.003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3823229" y="4548211"/>
            <a:ext cx="3810000" cy="383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5673F5-6158-4455-97A1-C108278F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BE8B95-A2B5-41D6-B31E-A2B174929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372" y="2166538"/>
            <a:ext cx="3505198" cy="60421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9B60A3-3797-42FB-9C00-2B81E7ED1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195109"/>
            <a:ext cx="3505200" cy="60421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71FE49-959A-4AE0-9EA1-3753503AB73F}"/>
              </a:ext>
            </a:extLst>
          </p:cNvPr>
          <p:cNvSpPr/>
          <p:nvPr/>
        </p:nvSpPr>
        <p:spPr>
          <a:xfrm>
            <a:off x="12049125" y="3829050"/>
            <a:ext cx="609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4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580258" y="9217025"/>
            <a:ext cx="236982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창고 관리 프로젝트</a:t>
            </a:r>
            <a:endParaRPr sz="1500" dirty="0">
              <a:latin typeface="Malgun Gothic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84C3B4-5135-4A18-9B84-178D5CF7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" y="0"/>
            <a:ext cx="4380524" cy="10223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445436F-900F-4F26-BB62-59851D5FEF87}"/>
              </a:ext>
            </a:extLst>
          </p:cNvPr>
          <p:cNvSpPr/>
          <p:nvPr/>
        </p:nvSpPr>
        <p:spPr>
          <a:xfrm>
            <a:off x="4402384" y="0"/>
            <a:ext cx="13885616" cy="10287000"/>
          </a:xfrm>
          <a:prstGeom prst="rect">
            <a:avLst/>
          </a:prstGeom>
          <a:solidFill>
            <a:srgbClr val="F9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0258" y="908082"/>
            <a:ext cx="71596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5" dirty="0"/>
              <a:t>Contents</a:t>
            </a:r>
            <a:endParaRPr spc="-220" dirty="0"/>
          </a:p>
        </p:txBody>
      </p:sp>
      <p:sp>
        <p:nvSpPr>
          <p:cNvPr id="4" name="object 4"/>
          <p:cNvSpPr txBox="1"/>
          <p:nvPr/>
        </p:nvSpPr>
        <p:spPr>
          <a:xfrm>
            <a:off x="5715000" y="2400300"/>
            <a:ext cx="2369820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오늘</a:t>
            </a:r>
            <a:r>
              <a:rPr lang="ko-KR" altLang="en-US" sz="3200" b="1" spc="-195" dirty="0">
                <a:solidFill>
                  <a:srgbClr val="8AABCA"/>
                </a:solidFill>
                <a:latin typeface="Malgun Gothic"/>
                <a:cs typeface="Malgun Gothic"/>
              </a:rPr>
              <a:t>의</a:t>
            </a:r>
            <a:r>
              <a:rPr lang="ko-KR" altLang="en-US" sz="3200" b="1" spc="-229" dirty="0">
                <a:solidFill>
                  <a:srgbClr val="8AABCA"/>
                </a:solidFill>
                <a:latin typeface="Malgun Gothic"/>
                <a:cs typeface="Malgun Gothic"/>
              </a:rPr>
              <a:t> </a:t>
            </a:r>
            <a:r>
              <a:rPr lang="ko-KR" altLang="en-US"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주</a:t>
            </a:r>
            <a:r>
              <a:rPr lang="ko-KR" altLang="en-US" sz="3200" b="1" spc="-195" dirty="0">
                <a:solidFill>
                  <a:srgbClr val="8AABCA"/>
                </a:solidFill>
                <a:latin typeface="Malgun Gothic"/>
                <a:cs typeface="Malgun Gothic"/>
              </a:rPr>
              <a:t>제</a:t>
            </a:r>
            <a:endParaRPr lang="ko-KR" altLang="en-US" sz="3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ko-KR" altLang="en-US" sz="2900" dirty="0">
              <a:latin typeface="Malgun Gothic"/>
              <a:cs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C968A-6C09-454D-A717-47E623A8E93E}"/>
              </a:ext>
            </a:extLst>
          </p:cNvPr>
          <p:cNvSpPr txBox="1"/>
          <p:nvPr/>
        </p:nvSpPr>
        <p:spPr>
          <a:xfrm>
            <a:off x="5715000" y="3393132"/>
            <a:ext cx="9492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263755"/>
                </a:solidFill>
                <a:latin typeface="KoPubWorld돋움체 Bold"/>
                <a:ea typeface="KoPubWorld돋움체 Bold"/>
                <a:cs typeface="KoPubWorld돋움체 Bold"/>
              </a:rPr>
              <a:t>01 </a:t>
            </a:r>
            <a:endParaRPr lang="ko-KR" altLang="en-US" sz="4800" b="1" dirty="0">
              <a:solidFill>
                <a:srgbClr val="263755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C0FD5-451B-4E96-B67C-C52747F00A9E}"/>
              </a:ext>
            </a:extLst>
          </p:cNvPr>
          <p:cNvSpPr txBox="1"/>
          <p:nvPr/>
        </p:nvSpPr>
        <p:spPr>
          <a:xfrm>
            <a:off x="6553200" y="3592434"/>
            <a:ext cx="190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685">
              <a:lnSpc>
                <a:spcPct val="100000"/>
              </a:lnSpc>
              <a:tabLst>
                <a:tab pos="204470" algn="l"/>
              </a:tabLst>
            </a:pPr>
            <a:r>
              <a:rPr lang="ko-KR" altLang="en-US"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프로젝트 목적</a:t>
            </a:r>
            <a:endParaRPr lang="ko-KR" altLang="en-US" sz="2200" dirty="0">
              <a:latin typeface="Malgun Gothic Semilight"/>
              <a:cs typeface="Malgun Gothic Semi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2E6CD-4245-4254-80DD-7374F7829612}"/>
              </a:ext>
            </a:extLst>
          </p:cNvPr>
          <p:cNvSpPr txBox="1"/>
          <p:nvPr/>
        </p:nvSpPr>
        <p:spPr>
          <a:xfrm>
            <a:off x="5715000" y="4562966"/>
            <a:ext cx="9492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263755"/>
                </a:solidFill>
                <a:latin typeface="KoPubWorld돋움체 Bold"/>
                <a:ea typeface="KoPubWorld돋움체 Bold"/>
                <a:cs typeface="KoPubWorld돋움체 Bold"/>
              </a:rPr>
              <a:t>02 </a:t>
            </a:r>
            <a:endParaRPr lang="ko-KR" altLang="en-US" sz="4800" b="1" dirty="0">
              <a:solidFill>
                <a:srgbClr val="263755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50C751-182E-4235-ADEE-109B51E69F5D}"/>
              </a:ext>
            </a:extLst>
          </p:cNvPr>
          <p:cNvSpPr txBox="1"/>
          <p:nvPr/>
        </p:nvSpPr>
        <p:spPr>
          <a:xfrm>
            <a:off x="6553200" y="4762268"/>
            <a:ext cx="190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685">
              <a:lnSpc>
                <a:spcPct val="100000"/>
              </a:lnSpc>
              <a:tabLst>
                <a:tab pos="204470" algn="l"/>
              </a:tabLst>
            </a:pPr>
            <a:r>
              <a:rPr lang="en-US" altLang="ko-KR" sz="2200" spc="-135" dirty="0" err="1">
                <a:solidFill>
                  <a:srgbClr val="263754"/>
                </a:solidFill>
                <a:latin typeface="Malgun Gothic Semilight"/>
                <a:cs typeface="Malgun Gothic Semilight"/>
              </a:rPr>
              <a:t>DataBase</a:t>
            </a:r>
            <a:r>
              <a:rPr lang="en-US" altLang="ko-KR"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구조</a:t>
            </a:r>
            <a:endParaRPr lang="ko-KR" altLang="en-US" sz="2200" dirty="0">
              <a:latin typeface="Malgun Gothic Semilight"/>
              <a:cs typeface="Malgun Gothic Semi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3A94DF-2969-4152-BBD1-E117E8C280DF}"/>
              </a:ext>
            </a:extLst>
          </p:cNvPr>
          <p:cNvSpPr txBox="1"/>
          <p:nvPr/>
        </p:nvSpPr>
        <p:spPr>
          <a:xfrm>
            <a:off x="5715000" y="5725364"/>
            <a:ext cx="9492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263755"/>
                </a:solidFill>
                <a:latin typeface="KoPubWorld돋움체 Bold"/>
                <a:ea typeface="KoPubWorld돋움체 Bold"/>
                <a:cs typeface="KoPubWorld돋움체 Bold"/>
              </a:rPr>
              <a:t>03 </a:t>
            </a:r>
            <a:endParaRPr lang="ko-KR" altLang="en-US" sz="4800" b="1" dirty="0">
              <a:solidFill>
                <a:srgbClr val="263755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9FFE3-3230-4C47-809F-B952CE534899}"/>
              </a:ext>
            </a:extLst>
          </p:cNvPr>
          <p:cNvSpPr txBox="1"/>
          <p:nvPr/>
        </p:nvSpPr>
        <p:spPr>
          <a:xfrm>
            <a:off x="6553200" y="5924666"/>
            <a:ext cx="190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685">
              <a:lnSpc>
                <a:spcPct val="100000"/>
              </a:lnSpc>
              <a:tabLst>
                <a:tab pos="204470" algn="l"/>
              </a:tabLst>
            </a:pPr>
            <a:r>
              <a:rPr lang="ko-KR" altLang="en-US"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기능 소개</a:t>
            </a:r>
            <a:endParaRPr lang="ko-KR" altLang="en-US" sz="2200" dirty="0">
              <a:latin typeface="Malgun Gothic Semilight"/>
              <a:cs typeface="Malgun Gothic Semi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1169D-D78B-490C-8B47-B2948A5348EE}"/>
              </a:ext>
            </a:extLst>
          </p:cNvPr>
          <p:cNvSpPr txBox="1"/>
          <p:nvPr/>
        </p:nvSpPr>
        <p:spPr>
          <a:xfrm>
            <a:off x="9677400" y="3393132"/>
            <a:ext cx="9492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263755"/>
                </a:solidFill>
                <a:latin typeface="KoPubWorld돋움체 Bold"/>
                <a:ea typeface="KoPubWorld돋움체 Bold"/>
                <a:cs typeface="KoPubWorld돋움체 Bold"/>
              </a:rPr>
              <a:t>04 </a:t>
            </a:r>
            <a:endParaRPr lang="ko-KR" altLang="en-US" sz="4800" b="1" dirty="0">
              <a:solidFill>
                <a:srgbClr val="263755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676238-3681-43A1-8977-11EB2F865AAF}"/>
              </a:ext>
            </a:extLst>
          </p:cNvPr>
          <p:cNvSpPr txBox="1"/>
          <p:nvPr/>
        </p:nvSpPr>
        <p:spPr>
          <a:xfrm>
            <a:off x="10515600" y="3592434"/>
            <a:ext cx="190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685">
              <a:lnSpc>
                <a:spcPct val="100000"/>
              </a:lnSpc>
              <a:tabLst>
                <a:tab pos="204470" algn="l"/>
              </a:tabLst>
            </a:pPr>
            <a:r>
              <a:rPr lang="ko-KR" altLang="en-US"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기능 설명</a:t>
            </a:r>
            <a:endParaRPr lang="ko-KR" altLang="en-US" sz="2200" dirty="0">
              <a:latin typeface="Malgun Gothic Semilight"/>
              <a:cs typeface="Malgun Gothic Semi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E2966-9FFD-4B6C-93BE-BB00C7840FDE}"/>
              </a:ext>
            </a:extLst>
          </p:cNvPr>
          <p:cNvSpPr txBox="1"/>
          <p:nvPr/>
        </p:nvSpPr>
        <p:spPr>
          <a:xfrm>
            <a:off x="9677400" y="4562966"/>
            <a:ext cx="94929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263755"/>
                </a:solidFill>
                <a:latin typeface="KoPubWorld돋움체 Bold"/>
                <a:ea typeface="KoPubWorld돋움체 Bold"/>
                <a:cs typeface="KoPubWorld돋움체 Bold"/>
              </a:rPr>
              <a:t>05 </a:t>
            </a:r>
            <a:endParaRPr lang="ko-KR" altLang="en-US" sz="4800" b="1" dirty="0">
              <a:solidFill>
                <a:srgbClr val="263755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10527-C044-4B22-A6BC-325B4426AF98}"/>
              </a:ext>
            </a:extLst>
          </p:cNvPr>
          <p:cNvSpPr txBox="1"/>
          <p:nvPr/>
        </p:nvSpPr>
        <p:spPr>
          <a:xfrm>
            <a:off x="10515600" y="4762268"/>
            <a:ext cx="190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685">
              <a:lnSpc>
                <a:spcPct val="100000"/>
              </a:lnSpc>
              <a:tabLst>
                <a:tab pos="204470" algn="l"/>
              </a:tabLst>
            </a:pPr>
            <a:r>
              <a:rPr lang="en-US" altLang="ko-KR" sz="2200" dirty="0">
                <a:latin typeface="Malgun Gothic Semilight"/>
                <a:cs typeface="Malgun Gothic Semilight"/>
              </a:rPr>
              <a:t>Q &amp; A</a:t>
            </a:r>
            <a:endParaRPr lang="ko-KR" altLang="en-US" sz="2200" dirty="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3823229" y="4548211"/>
            <a:ext cx="3810000" cy="383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5673F5-6158-4455-97A1-C108278F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9B60A3-3797-42FB-9C00-2B81E7ED1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195109"/>
            <a:ext cx="3505200" cy="60421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6730F9-052F-47AE-B020-A1288D961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371" y="2172805"/>
            <a:ext cx="3505197" cy="6042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A3FF21-67B6-488F-9D18-8DAFC6245310}"/>
              </a:ext>
            </a:extLst>
          </p:cNvPr>
          <p:cNvSpPr/>
          <p:nvPr/>
        </p:nvSpPr>
        <p:spPr>
          <a:xfrm>
            <a:off x="9575371" y="7505700"/>
            <a:ext cx="3505197" cy="803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7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3823229" y="4548211"/>
            <a:ext cx="3810000" cy="383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5673F5-6158-4455-97A1-C108278F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9F093F-5D8B-4E67-8C1B-130A59C24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195109"/>
            <a:ext cx="3505200" cy="60421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99CFB6-464E-4D73-8CC4-BC353B9EC7FA}"/>
              </a:ext>
            </a:extLst>
          </p:cNvPr>
          <p:cNvSpPr/>
          <p:nvPr/>
        </p:nvSpPr>
        <p:spPr>
          <a:xfrm>
            <a:off x="5600703" y="7559838"/>
            <a:ext cx="3505197" cy="803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3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3823229" y="4548211"/>
            <a:ext cx="3810000" cy="383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5673F5-6158-4455-97A1-C108278F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9F093F-5D8B-4E67-8C1B-130A59C24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195109"/>
            <a:ext cx="3505200" cy="60421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BF9EC4-9DDA-418C-BDCD-8BC550AD4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484323"/>
            <a:ext cx="25146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출고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85F29EB1-E5B1-4904-98A9-E931818C39E9}"/>
              </a:ext>
            </a:extLst>
          </p:cNvPr>
          <p:cNvSpPr txBox="1"/>
          <p:nvPr/>
        </p:nvSpPr>
        <p:spPr>
          <a:xfrm>
            <a:off x="13823229" y="4548211"/>
            <a:ext cx="3810000" cy="3835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4A15A0-6C33-4A03-9B0C-8E9F15A6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DFEEEF-9968-464D-A26E-7D31668948C1}"/>
              </a:ext>
            </a:extLst>
          </p:cNvPr>
          <p:cNvSpPr/>
          <p:nvPr/>
        </p:nvSpPr>
        <p:spPr>
          <a:xfrm>
            <a:off x="12442104" y="4929478"/>
            <a:ext cx="762000" cy="287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0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19E2F1-DC59-4AAF-BD39-41577A21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4CEC2C-FAFB-433A-B2F6-68A28EE5EAF1}"/>
              </a:ext>
            </a:extLst>
          </p:cNvPr>
          <p:cNvSpPr/>
          <p:nvPr/>
        </p:nvSpPr>
        <p:spPr>
          <a:xfrm>
            <a:off x="4953000" y="4295490"/>
            <a:ext cx="1524000" cy="1838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3A14D0F1-A829-406F-9131-2532A48BC61C}"/>
              </a:ext>
            </a:extLst>
          </p:cNvPr>
          <p:cNvSpPr txBox="1"/>
          <p:nvPr/>
        </p:nvSpPr>
        <p:spPr>
          <a:xfrm>
            <a:off x="881976" y="4666809"/>
            <a:ext cx="3957108" cy="12224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통계화면 메뉴는 입출고 내역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재고 현황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기간별 차트 총 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3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가지 메뉴가 존재함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183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E02F8B-E170-4FDD-A7B7-B879E6CFA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3826"/>
            <a:ext cx="8843724" cy="63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24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3A14D0F1-A829-406F-9131-2532A48BC61C}"/>
              </a:ext>
            </a:extLst>
          </p:cNvPr>
          <p:cNvSpPr txBox="1"/>
          <p:nvPr/>
        </p:nvSpPr>
        <p:spPr>
          <a:xfrm>
            <a:off x="7162800" y="8711465"/>
            <a:ext cx="5486400" cy="79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입출고 내역은 입고내역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출고내역 검색하기 및 메일 보내기 기능이 존재함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CF77D8-4D9B-4BE8-8AF5-D5B199D3F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04" y="2078281"/>
            <a:ext cx="8871535" cy="63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9C203D-DE75-4DC9-85AB-A9691540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8281"/>
            <a:ext cx="8843724" cy="63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7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9FCC0B-C723-46C7-A52D-3128BE9A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4" y="2072546"/>
            <a:ext cx="8843724" cy="63556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449097-CC1E-4F83-8264-C55AB5C1653C}"/>
              </a:ext>
            </a:extLst>
          </p:cNvPr>
          <p:cNvSpPr/>
          <p:nvPr/>
        </p:nvSpPr>
        <p:spPr>
          <a:xfrm>
            <a:off x="10439400" y="3618700"/>
            <a:ext cx="1524000" cy="543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5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3169EE-8D52-4AD5-882D-F334A354B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9" y="2072546"/>
            <a:ext cx="8843724" cy="63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AAB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11587480" cy="10287000"/>
          </a:xfrm>
          <a:custGeom>
            <a:avLst/>
            <a:gdLst/>
            <a:ahLst/>
            <a:cxnLst/>
            <a:rect l="l" t="t" r="r" b="b"/>
            <a:pathLst>
              <a:path w="11587480" h="10287000">
                <a:moveTo>
                  <a:pt x="11587121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11587121" y="0"/>
                </a:lnTo>
                <a:lnTo>
                  <a:pt x="11587121" y="10286997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200" y="2781300"/>
            <a:ext cx="9121140" cy="2874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spc="-195" dirty="0">
                <a:solidFill>
                  <a:srgbClr val="8AABCA"/>
                </a:solidFill>
                <a:latin typeface="Malgun Gothic"/>
                <a:cs typeface="Malgun Gothic"/>
              </a:rPr>
              <a:t>창고 관리 프로젝트 목적</a:t>
            </a:r>
            <a:endParaRPr sz="3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8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Malgun Gothic"/>
              <a:cs typeface="Malgun Gothic"/>
            </a:endParaRPr>
          </a:p>
          <a:p>
            <a:pPr marL="12700" marR="184785">
              <a:lnSpc>
                <a:spcPct val="150000"/>
              </a:lnSpc>
              <a:spcBef>
                <a:spcPts val="5"/>
              </a:spcBef>
            </a:pPr>
            <a:r>
              <a:rPr lang="ko-KR" altLang="en-US"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다양한 의류 관련 물품을 효율적으로 관리하는 프로그램을 만드는 것을 목적으로 함</a:t>
            </a:r>
            <a:r>
              <a:rPr lang="en-US" altLang="ko-KR"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.</a:t>
            </a:r>
            <a:r>
              <a:rPr lang="ko-KR" altLang="en-US"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 </a:t>
            </a:r>
            <a:endParaRPr lang="en-US" sz="2200" spc="-35" dirty="0">
              <a:solidFill>
                <a:srgbClr val="263754"/>
              </a:solidFill>
              <a:latin typeface="Malgun Gothic Semilight"/>
              <a:cs typeface="Malgun Gothic Semilight"/>
            </a:endParaRPr>
          </a:p>
          <a:p>
            <a:pPr marL="12700" marR="184785">
              <a:lnSpc>
                <a:spcPct val="122200"/>
              </a:lnSpc>
              <a:spcBef>
                <a:spcPts val="5"/>
              </a:spcBef>
            </a:pPr>
            <a:r>
              <a:rPr lang="ko-KR" altLang="en-US"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물품의 입고</a:t>
            </a:r>
            <a:r>
              <a:rPr lang="en-US" altLang="ko-KR"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, </a:t>
            </a:r>
            <a:r>
              <a:rPr lang="ko-KR" altLang="en-US"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출고 관리 및 다양한 기능을 추가하여 사용자에게 다양한 경험을 제공함</a:t>
            </a:r>
            <a:r>
              <a:rPr lang="en-US" altLang="ko-KR"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.</a:t>
            </a:r>
            <a:r>
              <a:rPr lang="ko-KR" altLang="en-US"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endParaRPr sz="2200" dirty="0">
              <a:latin typeface="Malgun Gothic Semilight"/>
              <a:cs typeface="Malgun Gothic Semiligh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F7C17D1-8E32-4B89-AD88-39047B946714}"/>
              </a:ext>
            </a:extLst>
          </p:cNvPr>
          <p:cNvSpPr txBox="1">
            <a:spLocks/>
          </p:cNvSpPr>
          <p:nvPr/>
        </p:nvSpPr>
        <p:spPr>
          <a:xfrm>
            <a:off x="457871" y="394063"/>
            <a:ext cx="58558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5400" b="1" kern="0" spc="-225" dirty="0"/>
              <a:t>01. </a:t>
            </a:r>
            <a:r>
              <a:rPr lang="ko-KR" altLang="en-US" sz="4400" b="1" kern="0" spc="-225" dirty="0"/>
              <a:t>프로젝트 목적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A49804-3B5E-46D3-B70B-D3178C837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3"/>
          <a:stretch/>
        </p:blipFill>
        <p:spPr>
          <a:xfrm>
            <a:off x="11870844" y="257175"/>
            <a:ext cx="6133792" cy="97726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BDAD50-B00F-4C3F-9C62-C25E3769B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8" y="2072546"/>
            <a:ext cx="8843723" cy="6355620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71664DB2-6EF2-4795-BE9F-0AE1B188DC34}"/>
              </a:ext>
            </a:extLst>
          </p:cNvPr>
          <p:cNvSpPr txBox="1"/>
          <p:nvPr/>
        </p:nvSpPr>
        <p:spPr>
          <a:xfrm>
            <a:off x="7086600" y="8572548"/>
            <a:ext cx="5486400" cy="12096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재고 현황 메뉴는 현 재고를 </a:t>
            </a:r>
            <a:r>
              <a:rPr lang="ko-KR" altLang="en-US" sz="2200" spc="-140" dirty="0" err="1">
                <a:solidFill>
                  <a:srgbClr val="263754"/>
                </a:solidFill>
                <a:latin typeface="Malgun Gothic"/>
                <a:cs typeface="Malgun Gothic"/>
              </a:rPr>
              <a:t>확인가능하며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 카테고리별로 원하는 제품명을 입력 후 검색이 가능함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그 이외에 저장하기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지도 기능이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3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7707EF-54E6-4E36-9E6B-CF388309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7" y="2072546"/>
            <a:ext cx="8843723" cy="63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DEC443-F5B5-44D6-BBE3-66A85BC5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6" y="2070958"/>
            <a:ext cx="8843723" cy="63556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302F34-8651-4803-8AEF-680D0A480821}"/>
              </a:ext>
            </a:extLst>
          </p:cNvPr>
          <p:cNvSpPr/>
          <p:nvPr/>
        </p:nvSpPr>
        <p:spPr>
          <a:xfrm>
            <a:off x="10439400" y="3618700"/>
            <a:ext cx="914400" cy="91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0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8BF96-10DD-44C4-BBC2-4398DD26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7" y="2070958"/>
            <a:ext cx="8843722" cy="63556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3221B1-0263-4D88-AD05-13EF8D1A895F}"/>
              </a:ext>
            </a:extLst>
          </p:cNvPr>
          <p:cNvSpPr/>
          <p:nvPr/>
        </p:nvSpPr>
        <p:spPr>
          <a:xfrm>
            <a:off x="12496800" y="3627425"/>
            <a:ext cx="914400" cy="91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8BF96-10DD-44C4-BBC2-4398DD26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7" y="2070958"/>
            <a:ext cx="8843722" cy="6355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EACA83-6889-485A-B850-E8813BD1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421989"/>
            <a:ext cx="3676650" cy="37433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FAAA6-8996-433C-8B0C-0B5C41BBB41F}"/>
              </a:ext>
            </a:extLst>
          </p:cNvPr>
          <p:cNvSpPr/>
          <p:nvPr/>
        </p:nvSpPr>
        <p:spPr>
          <a:xfrm>
            <a:off x="9982200" y="6635229"/>
            <a:ext cx="1143000" cy="530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8BF96-10DD-44C4-BBC2-4398DD26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7" y="2070958"/>
            <a:ext cx="8843722" cy="6355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EACA83-6889-485A-B850-E8813BD1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421989"/>
            <a:ext cx="3676650" cy="3743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393531-6CBD-4DB9-8BFC-64072F0D0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480" y="3102655"/>
            <a:ext cx="6734175" cy="4105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FC606F-6C95-44C4-8C80-528D0E0C7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955" y="3090862"/>
            <a:ext cx="67341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8BF96-10DD-44C4-BBC2-4398DD26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7" y="2070958"/>
            <a:ext cx="8843722" cy="6355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EACA83-6889-485A-B850-E8813BD1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3421989"/>
            <a:ext cx="3676650" cy="3743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817A48-7590-454B-8A90-0671FF39D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755" y="4572000"/>
            <a:ext cx="25146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24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AB38D3-83C0-43E2-8CDE-0C3D9A109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06671"/>
            <a:ext cx="6705600" cy="66091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996A2F-DCDE-41BB-AAE3-0A20EABF5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6" t="-3825" r="27611" b="-1"/>
          <a:stretch/>
        </p:blipFill>
        <p:spPr>
          <a:xfrm>
            <a:off x="881152" y="6057900"/>
            <a:ext cx="14310275" cy="22224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C651DB-96D5-4FCA-84A0-044A7EDED2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76259" b="59730"/>
          <a:stretch/>
        </p:blipFill>
        <p:spPr>
          <a:xfrm>
            <a:off x="4953000" y="1491521"/>
            <a:ext cx="8125590" cy="77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9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통계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74B0D9-B59D-42DA-93B1-89CD209F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6" y="2070958"/>
            <a:ext cx="8843721" cy="63556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75C85F-0A85-4E4A-AF36-CA2BDDD37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705" y="2075513"/>
            <a:ext cx="8843721" cy="63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7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메일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883E1E-F2AE-48B0-9414-C34685BB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6" y="2064323"/>
            <a:ext cx="8843720" cy="635561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1A87D3-BEE4-4C28-839A-5CC92A25F9A1}"/>
              </a:ext>
            </a:extLst>
          </p:cNvPr>
          <p:cNvSpPr/>
          <p:nvPr/>
        </p:nvSpPr>
        <p:spPr>
          <a:xfrm>
            <a:off x="12725400" y="2857500"/>
            <a:ext cx="762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7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727" y="495319"/>
            <a:ext cx="17268825" cy="9296400"/>
          </a:xfrm>
          <a:custGeom>
            <a:avLst/>
            <a:gdLst/>
            <a:ahLst/>
            <a:cxnLst/>
            <a:rect l="l" t="t" r="r" b="b"/>
            <a:pathLst>
              <a:path w="17268825" h="9296400">
                <a:moveTo>
                  <a:pt x="17268823" y="9296399"/>
                </a:moveTo>
                <a:lnTo>
                  <a:pt x="0" y="9296399"/>
                </a:lnTo>
                <a:lnTo>
                  <a:pt x="0" y="0"/>
                </a:lnTo>
                <a:lnTo>
                  <a:pt x="17268823" y="0"/>
                </a:lnTo>
                <a:lnTo>
                  <a:pt x="17268823" y="92963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19404" y="1237705"/>
            <a:ext cx="612439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5" err="1"/>
              <a:t>DataBase</a:t>
            </a:r>
            <a:r>
              <a:rPr lang="en-US" spc="-225" dirty="0"/>
              <a:t> </a:t>
            </a:r>
            <a:r>
              <a:rPr lang="ko-KR" altLang="en-US" spc="-225" dirty="0"/>
              <a:t>구조</a:t>
            </a:r>
            <a:endParaRPr spc="-14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9ECC99-4C83-4F92-92D9-EFAAB64E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52700"/>
            <a:ext cx="99665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AAB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89271" y="-3"/>
            <a:ext cx="11620500" cy="10287000"/>
          </a:xfrm>
          <a:custGeom>
            <a:avLst/>
            <a:gdLst/>
            <a:ahLst/>
            <a:cxnLst/>
            <a:rect l="l" t="t" r="r" b="b"/>
            <a:pathLst>
              <a:path w="11620500" h="10287000">
                <a:moveTo>
                  <a:pt x="11620112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11620112" y="0"/>
                </a:lnTo>
                <a:lnTo>
                  <a:pt x="11620112" y="10286996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39000" y="1996265"/>
            <a:ext cx="6705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입출고 및 재고현황 파일을 보내는 기능</a:t>
            </a:r>
            <a:endParaRPr sz="3200" dirty="0">
              <a:latin typeface="Malgun Gothic"/>
              <a:cs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5D9C1F-6D9A-411F-926D-A0F22962F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2900"/>
            <a:ext cx="6040582" cy="9601200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20608603-4274-43FC-B628-31C52062BD35}"/>
              </a:ext>
            </a:extLst>
          </p:cNvPr>
          <p:cNvSpPr txBox="1">
            <a:spLocks/>
          </p:cNvSpPr>
          <p:nvPr/>
        </p:nvSpPr>
        <p:spPr>
          <a:xfrm>
            <a:off x="6795019" y="395307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메일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D6E60F26-8B40-481E-BF52-6BBEFA28B14C}"/>
              </a:ext>
            </a:extLst>
          </p:cNvPr>
          <p:cNvSpPr txBox="1"/>
          <p:nvPr/>
        </p:nvSpPr>
        <p:spPr>
          <a:xfrm>
            <a:off x="7536413" y="3771900"/>
            <a:ext cx="6110774" cy="24872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입고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출고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재고내역 파일을 선택하여 첨부파일을 전송할 수 있고 아니면 내 컴퓨터내에 원하는 파일을 선택하여 보낼 수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 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그리고 보낼 메일 내용을 작성하여 보낼 수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 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(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글씨체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글자크기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굵기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기울기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색상 조절 가능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049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8297119" cy="10287000"/>
          </a:xfrm>
          <a:custGeom>
            <a:avLst/>
            <a:gdLst/>
            <a:ahLst/>
            <a:cxnLst/>
            <a:rect l="l" t="t" r="r" b="b"/>
            <a:pathLst>
              <a:path w="11620500" h="10287000">
                <a:moveTo>
                  <a:pt x="11620112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11620112" y="0"/>
                </a:lnTo>
                <a:lnTo>
                  <a:pt x="11620112" y="10286996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ACA537-2A7B-4065-9C3A-79CE30C56C37}"/>
              </a:ext>
            </a:extLst>
          </p:cNvPr>
          <p:cNvGrpSpPr/>
          <p:nvPr/>
        </p:nvGrpSpPr>
        <p:grpSpPr>
          <a:xfrm>
            <a:off x="0" y="0"/>
            <a:ext cx="6120000" cy="10287000"/>
            <a:chOff x="3733800" y="123825"/>
            <a:chExt cx="6120000" cy="10287000"/>
          </a:xfrm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198632C-F11A-4398-854E-E9D34BDB2E19}"/>
                </a:ext>
              </a:extLst>
            </p:cNvPr>
            <p:cNvSpPr/>
            <p:nvPr/>
          </p:nvSpPr>
          <p:spPr>
            <a:xfrm>
              <a:off x="3733800" y="123825"/>
              <a:ext cx="6120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9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214B20D-C901-4C16-884C-8684C711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8700" y="466725"/>
              <a:ext cx="5410200" cy="96012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1079FC-C92E-47A7-BC38-D91C80822D6E}"/>
              </a:ext>
            </a:extLst>
          </p:cNvPr>
          <p:cNvGrpSpPr/>
          <p:nvPr/>
        </p:nvGrpSpPr>
        <p:grpSpPr>
          <a:xfrm>
            <a:off x="6084445" y="0"/>
            <a:ext cx="6120000" cy="10287000"/>
            <a:chOff x="6084445" y="0"/>
            <a:chExt cx="6120000" cy="10287000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9F9D766D-3E1D-48A5-BFB3-4DE91BF12349}"/>
                </a:ext>
              </a:extLst>
            </p:cNvPr>
            <p:cNvSpPr/>
            <p:nvPr/>
          </p:nvSpPr>
          <p:spPr>
            <a:xfrm>
              <a:off x="6084445" y="0"/>
              <a:ext cx="6120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9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66BF85E-8CC7-4BD2-954C-CEE95A5CD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9344" y="342900"/>
              <a:ext cx="5410200" cy="9601200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2AE6206-1582-4723-9C8A-C591C57F85BE}"/>
              </a:ext>
            </a:extLst>
          </p:cNvPr>
          <p:cNvGrpSpPr/>
          <p:nvPr/>
        </p:nvGrpSpPr>
        <p:grpSpPr>
          <a:xfrm>
            <a:off x="12177119" y="0"/>
            <a:ext cx="6120000" cy="10287000"/>
            <a:chOff x="12177119" y="0"/>
            <a:chExt cx="6120000" cy="10287000"/>
          </a:xfrm>
        </p:grpSpPr>
        <p:sp>
          <p:nvSpPr>
            <p:cNvPr id="29" name="object 2">
              <a:extLst>
                <a:ext uri="{FF2B5EF4-FFF2-40B4-BE49-F238E27FC236}">
                  <a16:creationId xmlns:a16="http://schemas.microsoft.com/office/drawing/2014/main" id="{19848670-0FF7-4B20-A273-5CE67FC7D954}"/>
                </a:ext>
              </a:extLst>
            </p:cNvPr>
            <p:cNvSpPr/>
            <p:nvPr/>
          </p:nvSpPr>
          <p:spPr>
            <a:xfrm>
              <a:off x="12177119" y="0"/>
              <a:ext cx="6120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98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0286999"/>
                  </a:lnTo>
                  <a:close/>
                </a:path>
              </a:pathLst>
            </a:custGeom>
            <a:solidFill>
              <a:srgbClr val="8AABC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8E3FDC7-F8F5-46A4-9C91-85593FFB3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32019" y="342900"/>
              <a:ext cx="5410200" cy="960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43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8297119" cy="10287000"/>
          </a:xfrm>
          <a:custGeom>
            <a:avLst/>
            <a:gdLst/>
            <a:ahLst/>
            <a:cxnLst/>
            <a:rect l="l" t="t" r="r" b="b"/>
            <a:pathLst>
              <a:path w="11620500" h="10287000">
                <a:moveTo>
                  <a:pt x="11620112" y="10286996"/>
                </a:moveTo>
                <a:lnTo>
                  <a:pt x="0" y="10286996"/>
                </a:lnTo>
                <a:lnTo>
                  <a:pt x="0" y="0"/>
                </a:lnTo>
                <a:lnTo>
                  <a:pt x="11620112" y="0"/>
                </a:lnTo>
                <a:lnTo>
                  <a:pt x="11620112" y="10286996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3198632C-F11A-4398-854E-E9D34BDB2E19}"/>
              </a:ext>
            </a:extLst>
          </p:cNvPr>
          <p:cNvSpPr/>
          <p:nvPr/>
        </p:nvSpPr>
        <p:spPr>
          <a:xfrm>
            <a:off x="0" y="0"/>
            <a:ext cx="6120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AAB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9B6F911-01BD-4CC9-A355-76474C95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99" y="342899"/>
            <a:ext cx="5410201" cy="9601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F0B3D7-03F2-4C72-86EC-3898BF4E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476500"/>
            <a:ext cx="8629650" cy="4867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E02213-AB59-49D1-945F-FAA0292B4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432" y="8283"/>
            <a:ext cx="878158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지도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9C2F9D-AEF7-4D11-8EB1-313E22A6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06" y="2066846"/>
            <a:ext cx="8843720" cy="63556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60CD44-8681-47F2-8672-71E594AB1215}"/>
              </a:ext>
            </a:extLst>
          </p:cNvPr>
          <p:cNvSpPr/>
          <p:nvPr/>
        </p:nvSpPr>
        <p:spPr>
          <a:xfrm>
            <a:off x="12877800" y="2781300"/>
            <a:ext cx="6096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지도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B3E77D-2B43-4353-A0AB-A59259CB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227723"/>
            <a:ext cx="10786589" cy="66107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E69F40-1E00-40DF-B109-B35971E3F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227723"/>
            <a:ext cx="10786588" cy="66107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8C07D1-F5A6-4463-9211-748EC3BC2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798" y="2227723"/>
            <a:ext cx="10786587" cy="6610741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A4B032B0-70DA-4DCB-8724-38DA035E62B1}"/>
              </a:ext>
            </a:extLst>
          </p:cNvPr>
          <p:cNvSpPr txBox="1"/>
          <p:nvPr/>
        </p:nvSpPr>
        <p:spPr>
          <a:xfrm>
            <a:off x="792711" y="8468165"/>
            <a:ext cx="6110774" cy="12096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FF0000"/>
                </a:solidFill>
                <a:latin typeface="Malgun Gothic"/>
                <a:cs typeface="Malgun Gothic"/>
              </a:rPr>
              <a:t>출고하기 기능을 통해 출고한 주소의 위치를 파악할 수 있으며 해당 제품의 제품코드와 출고수량을 확인이 가능하다</a:t>
            </a:r>
            <a:r>
              <a:rPr lang="en-US" altLang="ko-KR" sz="2200" spc="-140" dirty="0">
                <a:solidFill>
                  <a:srgbClr val="FF0000"/>
                </a:solidFill>
                <a:latin typeface="Malgun Gothic"/>
                <a:cs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203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934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메일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5DC77E-FDD2-46EE-A96F-BB4F95BD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5" y="2228697"/>
            <a:ext cx="10786586" cy="66107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E6604C-69D1-41EE-8BD8-7C544ECBF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55" y="2228697"/>
            <a:ext cx="10796525" cy="66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19800" y="3619500"/>
            <a:ext cx="6528818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500" spc="1270" dirty="0">
                <a:solidFill>
                  <a:srgbClr val="F9FBFF"/>
                </a:solidFill>
                <a:latin typeface="Malgun Gothic"/>
                <a:cs typeface="Malgun Gothic"/>
              </a:rPr>
              <a:t>Q &amp; A</a:t>
            </a:r>
            <a:endParaRPr sz="145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6870"/>
            <a:ext cx="18288000" cy="993013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10400" y="4045122"/>
            <a:ext cx="5257222" cy="1098378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929764" marR="5080" indent="-1917700">
              <a:lnSpc>
                <a:spcPts val="8330"/>
              </a:lnSpc>
              <a:spcBef>
                <a:spcPts val="265"/>
              </a:spcBef>
            </a:pPr>
            <a:r>
              <a:rPr lang="ko-KR" altLang="en-US" sz="7000" spc="-220" dirty="0">
                <a:solidFill>
                  <a:srgbClr val="263754"/>
                </a:solidFill>
                <a:latin typeface="Malgun Gothic"/>
                <a:cs typeface="Malgun Gothic"/>
              </a:rPr>
              <a:t>감사합니다</a:t>
            </a:r>
            <a:r>
              <a:rPr lang="en-US" altLang="ko-KR" sz="7000" spc="-22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  <a:endParaRPr sz="7000" dirty="0">
              <a:latin typeface="Malgun Gothic"/>
              <a:cs typeface="Malgun Gothic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ADEC9B8-7254-45B5-9904-91602C575947}"/>
              </a:ext>
            </a:extLst>
          </p:cNvPr>
          <p:cNvSpPr txBox="1"/>
          <p:nvPr/>
        </p:nvSpPr>
        <p:spPr>
          <a:xfrm>
            <a:off x="13182600" y="6155431"/>
            <a:ext cx="4648199" cy="3708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b="1" spc="-180" dirty="0">
                <a:solidFill>
                  <a:srgbClr val="8AABCA"/>
                </a:solidFill>
                <a:latin typeface="Malgun Gothic"/>
                <a:cs typeface="Malgun Gothic"/>
              </a:rPr>
              <a:t>자바 창고 관리 프로젝트</a:t>
            </a:r>
            <a:endParaRPr lang="en-US" sz="3000" dirty="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1620"/>
              </a:spcBef>
            </a:pPr>
            <a:r>
              <a:rPr lang="en-US" sz="2200" b="1" spc="-140" dirty="0">
                <a:solidFill>
                  <a:srgbClr val="263754"/>
                </a:solidFill>
                <a:latin typeface="Malgun Gothic"/>
                <a:cs typeface="Malgun Gothic"/>
              </a:rPr>
              <a:t>A</a:t>
            </a:r>
            <a:r>
              <a:rPr lang="ko-KR" altLang="en-US" sz="2200" b="1" spc="-140" dirty="0">
                <a:solidFill>
                  <a:srgbClr val="263754"/>
                </a:solidFill>
                <a:latin typeface="Malgun Gothic"/>
                <a:cs typeface="Malgun Gothic"/>
              </a:rPr>
              <a:t>조</a:t>
            </a:r>
            <a:endParaRPr lang="ko-KR" altLang="en-US" sz="2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2200" dirty="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</a:pPr>
            <a:r>
              <a:rPr lang="ko-KR" altLang="en-US" sz="3000" b="1" spc="-180" dirty="0">
                <a:solidFill>
                  <a:srgbClr val="8AABCA"/>
                </a:solidFill>
                <a:latin typeface="Malgun Gothic"/>
                <a:cs typeface="Malgun Gothic"/>
              </a:rPr>
              <a:t>팀장</a:t>
            </a:r>
            <a:endParaRPr sz="3000" dirty="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1625"/>
              </a:spcBef>
            </a:pPr>
            <a:r>
              <a:rPr lang="ko-KR" altLang="en-US" sz="2200" b="1" spc="-25" dirty="0">
                <a:solidFill>
                  <a:srgbClr val="263754"/>
                </a:solidFill>
                <a:latin typeface="Malgun Gothic"/>
                <a:cs typeface="Malgun Gothic"/>
              </a:rPr>
              <a:t>정준의</a:t>
            </a:r>
            <a:endParaRPr sz="2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lang="ko-KR" altLang="en-US" sz="3000" b="1" spc="-215" dirty="0">
                <a:solidFill>
                  <a:srgbClr val="8AABCA"/>
                </a:solidFill>
                <a:latin typeface="Malgun Gothic"/>
                <a:cs typeface="Malgun Gothic"/>
              </a:rPr>
              <a:t>팀원</a:t>
            </a:r>
            <a:endParaRPr sz="3000" dirty="0">
              <a:latin typeface="Malgun Gothic"/>
              <a:cs typeface="Malgun Gothic"/>
            </a:endParaRPr>
          </a:p>
          <a:p>
            <a:pPr marR="5080" algn="r">
              <a:lnSpc>
                <a:spcPct val="100000"/>
              </a:lnSpc>
              <a:spcBef>
                <a:spcPts val="1620"/>
              </a:spcBef>
            </a:pPr>
            <a:r>
              <a:rPr lang="ko-KR" altLang="en-US" sz="2200" b="1" spc="20" dirty="0">
                <a:solidFill>
                  <a:srgbClr val="263754"/>
                </a:solidFill>
                <a:latin typeface="Malgun Gothic"/>
                <a:cs typeface="Malgun Gothic"/>
              </a:rPr>
              <a:t>박주환 정영하 </a:t>
            </a:r>
            <a:r>
              <a:rPr lang="ko-KR" altLang="en-US" sz="2200" b="1" spc="20" dirty="0" err="1">
                <a:solidFill>
                  <a:srgbClr val="263754"/>
                </a:solidFill>
                <a:latin typeface="Malgun Gothic"/>
                <a:cs typeface="Malgun Gothic"/>
              </a:rPr>
              <a:t>소민환</a:t>
            </a:r>
            <a:endParaRPr sz="22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8AAB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57270"/>
            <a:ext cx="18288000" cy="993013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68409" y="9471984"/>
            <a:ext cx="84709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b="1" spc="-135" dirty="0">
                <a:solidFill>
                  <a:srgbClr val="263754"/>
                </a:solidFill>
                <a:latin typeface="Malgun Gothic"/>
                <a:cs typeface="Malgun Gothic"/>
              </a:rPr>
              <a:t>사용자</a:t>
            </a:r>
            <a:endParaRPr sz="2200" dirty="0">
              <a:latin typeface="Malgun Gothic"/>
              <a:cs typeface="Malgun Gothic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82E933A9-FECA-48BB-A093-45EC295DE869}"/>
              </a:ext>
            </a:extLst>
          </p:cNvPr>
          <p:cNvSpPr txBox="1">
            <a:spLocks/>
          </p:cNvSpPr>
          <p:nvPr/>
        </p:nvSpPr>
        <p:spPr>
          <a:xfrm>
            <a:off x="457871" y="394063"/>
            <a:ext cx="58558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5400" b="1" kern="0" spc="-225" dirty="0"/>
              <a:t>03. </a:t>
            </a:r>
            <a:r>
              <a:rPr lang="ko-KR" altLang="en-US" sz="4400" b="1" kern="0" spc="-225" dirty="0"/>
              <a:t>프로젝트 기능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FA9CF08-580B-4C17-B98A-9A512026C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7581900"/>
            <a:ext cx="1685739" cy="16857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A0098D-564C-4711-9F26-EEBF7C7D6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185" y="3994767"/>
            <a:ext cx="1961629" cy="29424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9B820D7-D676-406E-92BE-E26D0B184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99" y="4603976"/>
            <a:ext cx="2163989" cy="11191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0045066-4922-4566-853F-09108AB7B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279" y="1351045"/>
            <a:ext cx="1143000" cy="1143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5777691-793E-417C-BB57-3327F5F01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48" y="3114675"/>
            <a:ext cx="1356429" cy="135642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0DFC70-1469-403A-8C38-BA92CDE64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51" y="6438900"/>
            <a:ext cx="1538766" cy="1538766"/>
          </a:xfrm>
          <a:prstGeom prst="rect">
            <a:avLst/>
          </a:prstGeom>
        </p:spPr>
      </p:pic>
      <p:sp>
        <p:nvSpPr>
          <p:cNvPr id="32" name="object 6">
            <a:extLst>
              <a:ext uri="{FF2B5EF4-FFF2-40B4-BE49-F238E27FC236}">
                <a16:creationId xmlns:a16="http://schemas.microsoft.com/office/drawing/2014/main" id="{ECB6361A-2B3D-47F4-BBED-1E95CE88274C}"/>
              </a:ext>
            </a:extLst>
          </p:cNvPr>
          <p:cNvSpPr txBox="1"/>
          <p:nvPr/>
        </p:nvSpPr>
        <p:spPr>
          <a:xfrm>
            <a:off x="13365277" y="6035766"/>
            <a:ext cx="560753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200" b="1" spc="-135" dirty="0">
                <a:solidFill>
                  <a:srgbClr val="263754"/>
                </a:solidFill>
                <a:latin typeface="Malgun Gothic"/>
                <a:cs typeface="Malgun Gothic"/>
              </a:rPr>
              <a:t>DB</a:t>
            </a:r>
            <a:endParaRPr sz="2200" dirty="0">
              <a:latin typeface="Malgun Gothic"/>
              <a:cs typeface="Malgun Gothic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867EFC-838A-4FB3-A848-CBFAF66F1FC7}"/>
              </a:ext>
            </a:extLst>
          </p:cNvPr>
          <p:cNvCxnSpPr>
            <a:cxnSpLocks/>
          </p:cNvCxnSpPr>
          <p:nvPr/>
        </p:nvCxnSpPr>
        <p:spPr>
          <a:xfrm>
            <a:off x="9525000" y="6302852"/>
            <a:ext cx="0" cy="133747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3993A5B-1881-4077-A3C9-98AE8C54BE23}"/>
              </a:ext>
            </a:extLst>
          </p:cNvPr>
          <p:cNvCxnSpPr>
            <a:cxnSpLocks/>
          </p:cNvCxnSpPr>
          <p:nvPr/>
        </p:nvCxnSpPr>
        <p:spPr>
          <a:xfrm>
            <a:off x="8854260" y="6302852"/>
            <a:ext cx="0" cy="133747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B5B049-6419-46E7-B88B-21AC205A8C83}"/>
              </a:ext>
            </a:extLst>
          </p:cNvPr>
          <p:cNvCxnSpPr>
            <a:cxnSpLocks/>
          </p:cNvCxnSpPr>
          <p:nvPr/>
        </p:nvCxnSpPr>
        <p:spPr>
          <a:xfrm>
            <a:off x="9182779" y="3114675"/>
            <a:ext cx="0" cy="133747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16BE604-561E-459B-8089-813C86929765}"/>
              </a:ext>
            </a:extLst>
          </p:cNvPr>
          <p:cNvCxnSpPr>
            <a:cxnSpLocks/>
          </p:cNvCxnSpPr>
          <p:nvPr/>
        </p:nvCxnSpPr>
        <p:spPr>
          <a:xfrm rot="5400000">
            <a:off x="11217222" y="4378370"/>
            <a:ext cx="0" cy="133747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E58F1B4-372B-45D2-9D0D-D69BB7FB4A7D}"/>
              </a:ext>
            </a:extLst>
          </p:cNvPr>
          <p:cNvCxnSpPr>
            <a:cxnSpLocks/>
          </p:cNvCxnSpPr>
          <p:nvPr/>
        </p:nvCxnSpPr>
        <p:spPr>
          <a:xfrm rot="5400000">
            <a:off x="11269679" y="4931962"/>
            <a:ext cx="0" cy="1337477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E00B56A-52B8-4123-A6EE-13357CB86619}"/>
              </a:ext>
            </a:extLst>
          </p:cNvPr>
          <p:cNvCxnSpPr>
            <a:cxnSpLocks/>
          </p:cNvCxnSpPr>
          <p:nvPr/>
        </p:nvCxnSpPr>
        <p:spPr>
          <a:xfrm flipH="1" flipV="1">
            <a:off x="6534072" y="4152901"/>
            <a:ext cx="1314528" cy="68580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84BADC-E84B-45AE-B724-8A2F3CAF076A}"/>
              </a:ext>
            </a:extLst>
          </p:cNvPr>
          <p:cNvCxnSpPr>
            <a:cxnSpLocks/>
          </p:cNvCxnSpPr>
          <p:nvPr/>
        </p:nvCxnSpPr>
        <p:spPr>
          <a:xfrm flipH="1">
            <a:off x="6690855" y="6073072"/>
            <a:ext cx="1252996" cy="1004003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C9F934E-DE10-4B94-85B8-FE8E7FF66FD2}"/>
              </a:ext>
            </a:extLst>
          </p:cNvPr>
          <p:cNvCxnSpPr>
            <a:cxnSpLocks/>
          </p:cNvCxnSpPr>
          <p:nvPr/>
        </p:nvCxnSpPr>
        <p:spPr>
          <a:xfrm flipH="1">
            <a:off x="6543189" y="5723164"/>
            <a:ext cx="1200665" cy="97291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bject 6">
            <a:extLst>
              <a:ext uri="{FF2B5EF4-FFF2-40B4-BE49-F238E27FC236}">
                <a16:creationId xmlns:a16="http://schemas.microsoft.com/office/drawing/2014/main" id="{5883D4A2-F614-4446-A346-2DF7B4B9E131}"/>
              </a:ext>
            </a:extLst>
          </p:cNvPr>
          <p:cNvSpPr txBox="1"/>
          <p:nvPr/>
        </p:nvSpPr>
        <p:spPr>
          <a:xfrm>
            <a:off x="4955188" y="8249080"/>
            <a:ext cx="84709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b="1" spc="-135" dirty="0">
                <a:solidFill>
                  <a:srgbClr val="263754"/>
                </a:solidFill>
                <a:latin typeface="Malgun Gothic"/>
                <a:cs typeface="Malgun Gothic"/>
              </a:rPr>
              <a:t> 지도 </a:t>
            </a:r>
            <a:endParaRPr sz="2200" dirty="0">
              <a:latin typeface="Malgun Gothic"/>
              <a:cs typeface="Malgun Gothic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BA13A62A-4C86-4C0A-B2AE-E873FB1C320E}"/>
              </a:ext>
            </a:extLst>
          </p:cNvPr>
          <p:cNvSpPr txBox="1"/>
          <p:nvPr/>
        </p:nvSpPr>
        <p:spPr>
          <a:xfrm>
            <a:off x="5034658" y="4435001"/>
            <a:ext cx="626843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b="1" spc="-135">
                <a:solidFill>
                  <a:srgbClr val="263754"/>
                </a:solidFill>
                <a:latin typeface="Malgun Gothic"/>
                <a:cs typeface="Malgun Gothic"/>
              </a:rPr>
              <a:t>메일 </a:t>
            </a:r>
            <a:endParaRPr sz="2200" dirty="0">
              <a:latin typeface="Malgun Gothic"/>
              <a:cs typeface="Malgun Gothic"/>
            </a:endParaRPr>
          </a:p>
        </p:txBody>
      </p:sp>
      <p:sp>
        <p:nvSpPr>
          <p:cNvPr id="56" name="object 6">
            <a:extLst>
              <a:ext uri="{FF2B5EF4-FFF2-40B4-BE49-F238E27FC236}">
                <a16:creationId xmlns:a16="http://schemas.microsoft.com/office/drawing/2014/main" id="{965C2DEB-4CAD-487B-8D5E-E52EBBE98F8E}"/>
              </a:ext>
            </a:extLst>
          </p:cNvPr>
          <p:cNvSpPr txBox="1"/>
          <p:nvPr/>
        </p:nvSpPr>
        <p:spPr>
          <a:xfrm>
            <a:off x="8801323" y="2665036"/>
            <a:ext cx="84709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200" b="1" spc="-135" dirty="0">
                <a:solidFill>
                  <a:srgbClr val="263754"/>
                </a:solidFill>
                <a:latin typeface="Malgun Gothic"/>
                <a:cs typeface="Malgun Gothic"/>
              </a:rPr>
              <a:t> 저장 </a:t>
            </a:r>
            <a:endParaRPr sz="22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711D5B1-EDCA-4291-B2D6-3DE700B3A2EE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58558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- </a:t>
            </a:r>
            <a:r>
              <a:rPr lang="ko-KR" altLang="en-US" sz="4400" b="1" kern="0" spc="-225" dirty="0"/>
              <a:t>로그인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FB4C11-D03C-42E3-9EB2-F0143EC2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2400300"/>
            <a:ext cx="4648200" cy="593669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59840882-09C5-4A48-A898-C8A33B090048}"/>
              </a:ext>
            </a:extLst>
          </p:cNvPr>
          <p:cNvSpPr txBox="1"/>
          <p:nvPr/>
        </p:nvSpPr>
        <p:spPr>
          <a:xfrm>
            <a:off x="12001500" y="4229100"/>
            <a:ext cx="4953000" cy="20613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이름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전화번호를 입력 후 로그인 버튼을 눌러 로그인 할 수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dirty="0">
                <a:latin typeface="Malgun Gothic"/>
                <a:cs typeface="Malgun Gothic"/>
              </a:rPr>
              <a:t>회원가입을 통해 이름</a:t>
            </a:r>
            <a:r>
              <a:rPr lang="en-US" altLang="ko-KR" sz="2200" dirty="0">
                <a:latin typeface="Malgun Gothic"/>
                <a:cs typeface="Malgun Gothic"/>
              </a:rPr>
              <a:t>, </a:t>
            </a:r>
            <a:r>
              <a:rPr lang="ko-KR" altLang="en-US" sz="2200" dirty="0">
                <a:latin typeface="Malgun Gothic"/>
                <a:cs typeface="Malgun Gothic"/>
              </a:rPr>
              <a:t>전화번호 정보를 얻을 수 있음</a:t>
            </a:r>
            <a:r>
              <a:rPr lang="en-US" altLang="ko-KR" sz="2200" dirty="0">
                <a:latin typeface="Malgun Gothic"/>
                <a:cs typeface="Malgun Gothic"/>
              </a:rPr>
              <a:t>.</a:t>
            </a:r>
            <a:endParaRPr sz="22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18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58558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- </a:t>
            </a:r>
            <a:r>
              <a:rPr lang="ko-KR" altLang="en-US" sz="4400" b="1" kern="0" spc="-225" dirty="0"/>
              <a:t>회원가입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9840882-09C5-4A48-A898-C8A33B090048}"/>
              </a:ext>
            </a:extLst>
          </p:cNvPr>
          <p:cNvSpPr txBox="1"/>
          <p:nvPr/>
        </p:nvSpPr>
        <p:spPr>
          <a:xfrm>
            <a:off x="11868149" y="4229100"/>
            <a:ext cx="5524500" cy="20613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로그인 화면에서 회원가입버튼을 눌러 회원가입 화면으로 전환 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올바른 정보를 각각 입력한 후 가입하기 버튼을 눌러 회원가입이 가능함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3AD8EB-FA14-4D87-AC58-6E2DD97E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4" y="2400300"/>
            <a:ext cx="4648199" cy="59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1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585589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 err="1"/>
              <a:t>메인화면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9840882-09C5-4A48-A898-C8A33B090048}"/>
              </a:ext>
            </a:extLst>
          </p:cNvPr>
          <p:cNvSpPr txBox="1"/>
          <p:nvPr/>
        </p:nvSpPr>
        <p:spPr>
          <a:xfrm>
            <a:off x="11049179" y="3934024"/>
            <a:ext cx="5524500" cy="3351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 err="1">
                <a:solidFill>
                  <a:srgbClr val="263754"/>
                </a:solidFill>
                <a:latin typeface="Malgun Gothic"/>
                <a:cs typeface="Malgun Gothic"/>
              </a:rPr>
              <a:t>메인화면은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 입고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출고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통계 화면으로 넘어갈 수 있는 버튼이 총 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3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개가 존재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입고버튼 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-&gt;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입고화면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출고버튼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 -&gt;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출고화면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 err="1">
                <a:solidFill>
                  <a:srgbClr val="263754"/>
                </a:solidFill>
                <a:latin typeface="Malgun Gothic"/>
                <a:cs typeface="Malgun Gothic"/>
              </a:rPr>
              <a:t>통계아이콘버튼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-&gt;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통계화면</a:t>
            </a: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DE9B6F-2D55-4DBB-9C01-EDABE8E71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04" y="2467573"/>
            <a:ext cx="8819971" cy="63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5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19404" y="8711465"/>
            <a:ext cx="2369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김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220" dirty="0">
                <a:solidFill>
                  <a:srgbClr val="263754"/>
                </a:solidFill>
                <a:latin typeface="Malgun Gothic"/>
                <a:cs typeface="Malgun Gothic"/>
              </a:rPr>
              <a:t>&amp;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-90" dirty="0">
                <a:solidFill>
                  <a:srgbClr val="263754"/>
                </a:solidFill>
                <a:latin typeface="Malgun Gothic"/>
                <a:cs typeface="Malgun Gothic"/>
              </a:rPr>
              <a:t>박</a:t>
            </a:r>
            <a:r>
              <a:rPr sz="1500" b="1" spc="17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30" dirty="0">
                <a:solidFill>
                  <a:srgbClr val="263754"/>
                </a:solidFill>
                <a:latin typeface="Malgun Gothic"/>
                <a:cs typeface="Malgun Gothic"/>
              </a:rPr>
              <a:t>건축사무소</a:t>
            </a:r>
            <a:r>
              <a:rPr sz="1500" b="1" spc="165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sz="1500" b="1" spc="140" dirty="0">
                <a:solidFill>
                  <a:srgbClr val="263754"/>
                </a:solidFill>
                <a:latin typeface="Malgun Gothic"/>
                <a:cs typeface="Malgun Gothic"/>
              </a:rPr>
              <a:t>2025</a:t>
            </a:r>
            <a:endParaRPr sz="1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9655" y="6668300"/>
            <a:ext cx="7771765" cy="146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00" dirty="0">
                <a:solidFill>
                  <a:srgbClr val="8AABCA"/>
                </a:solidFill>
                <a:latin typeface="Malgun Gothic"/>
                <a:cs typeface="Malgun Gothic"/>
              </a:rPr>
              <a:t>사무실</a:t>
            </a:r>
            <a:endParaRPr sz="3200">
              <a:latin typeface="Malgun Gothic"/>
              <a:cs typeface="Malgun Gothic"/>
            </a:endParaRPr>
          </a:p>
          <a:p>
            <a:pPr marL="12700" marR="5080">
              <a:lnSpc>
                <a:spcPct val="122200"/>
              </a:lnSpc>
              <a:spcBef>
                <a:spcPts val="1040"/>
              </a:spcBef>
            </a:pPr>
            <a:r>
              <a:rPr sz="2200" spc="-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프레젠테🕔션은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시연,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강의,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7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연설,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보고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등의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용도로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사용할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있는 </a:t>
            </a:r>
            <a:r>
              <a:rPr sz="2200" spc="-6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커뮤니케🕔션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도구입니다.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대부분의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경우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3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청중</a:t>
            </a:r>
            <a:r>
              <a:rPr sz="2200" spc="-5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4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앞에서</a:t>
            </a:r>
            <a:r>
              <a:rPr sz="2200" spc="-1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 </a:t>
            </a:r>
            <a:r>
              <a:rPr sz="2200" spc="-100" dirty="0">
                <a:solidFill>
                  <a:srgbClr val="263754"/>
                </a:solidFill>
                <a:latin typeface="Malgun Gothic Semilight"/>
                <a:cs typeface="Malgun Gothic Semilight"/>
              </a:rPr>
              <a:t>발표하죠.</a:t>
            </a:r>
            <a:endParaRPr sz="2200">
              <a:latin typeface="Malgun Gothic Semilight"/>
              <a:cs typeface="Malgun Gothic Semi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0B9E8-E6D3-4453-AFB0-8D976FD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8288000" cy="10267950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A002AEF8-ACB1-4741-9990-2ACC1CD54281}"/>
              </a:ext>
            </a:extLst>
          </p:cNvPr>
          <p:cNvSpPr/>
          <p:nvPr/>
        </p:nvSpPr>
        <p:spPr>
          <a:xfrm>
            <a:off x="533400" y="504825"/>
            <a:ext cx="17221200" cy="9296400"/>
          </a:xfrm>
          <a:custGeom>
            <a:avLst/>
            <a:gdLst/>
            <a:ahLst/>
            <a:cxnLst/>
            <a:rect l="l" t="t" r="r" b="b"/>
            <a:pathLst>
              <a:path w="18288000" h="9930130">
                <a:moveTo>
                  <a:pt x="0" y="9929728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9929728"/>
                </a:lnTo>
                <a:lnTo>
                  <a:pt x="0" y="9929728"/>
                </a:lnTo>
                <a:close/>
              </a:path>
            </a:pathLst>
          </a:custGeom>
          <a:solidFill>
            <a:srgbClr val="F9F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013E2B6-CAC2-49E4-B385-7CF073B7B440}"/>
              </a:ext>
            </a:extLst>
          </p:cNvPr>
          <p:cNvSpPr txBox="1">
            <a:spLocks/>
          </p:cNvSpPr>
          <p:nvPr/>
        </p:nvSpPr>
        <p:spPr>
          <a:xfrm>
            <a:off x="457200" y="647700"/>
            <a:ext cx="68580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7000" b="0" i="0">
                <a:solidFill>
                  <a:srgbClr val="263754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altLang="ko-KR" sz="5400" b="1" kern="0" spc="-225" dirty="0"/>
              <a:t>  </a:t>
            </a:r>
            <a:r>
              <a:rPr lang="ko-KR" altLang="en-US" sz="4400" b="1" kern="0" spc="-225" dirty="0"/>
              <a:t>기능 설명 </a:t>
            </a:r>
            <a:r>
              <a:rPr lang="en-US" altLang="ko-KR" sz="4400" b="1" kern="0" spc="-225" dirty="0"/>
              <a:t>– </a:t>
            </a:r>
            <a:r>
              <a:rPr lang="ko-KR" altLang="en-US" sz="4400" b="1" kern="0" spc="-225" dirty="0"/>
              <a:t>입고하기 화면</a:t>
            </a:r>
            <a:r>
              <a:rPr lang="en-US" sz="4400" b="1" kern="0" spc="-225" dirty="0"/>
              <a:t> </a:t>
            </a:r>
            <a:endParaRPr lang="en-US" sz="5400" b="1" kern="0" spc="-22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9840882-09C5-4A48-A898-C8A33B090048}"/>
              </a:ext>
            </a:extLst>
          </p:cNvPr>
          <p:cNvSpPr txBox="1"/>
          <p:nvPr/>
        </p:nvSpPr>
        <p:spPr>
          <a:xfrm>
            <a:off x="11049176" y="3162300"/>
            <a:ext cx="5562423" cy="58687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입고하기 화면에는 입고하기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,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입고현황 두가지 메뉴가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입고하기 화면에서 제품등록 버튼을 </a:t>
            </a:r>
            <a:r>
              <a:rPr lang="ko-KR" altLang="en-US" sz="2200" spc="-140" dirty="0" err="1">
                <a:solidFill>
                  <a:srgbClr val="263754"/>
                </a:solidFill>
                <a:latin typeface="Malgun Gothic"/>
                <a:cs typeface="Malgun Gothic"/>
              </a:rPr>
              <a:t>클릭시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제품등록이 가능한 화면으로 전환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이 밖에도 입고하기 테이블에서 원하는 테이블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행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(row)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을 각종 버튼을 눌러 수정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및 삭제를 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할 수 있음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 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 err="1">
                <a:solidFill>
                  <a:srgbClr val="263754"/>
                </a:solidFill>
                <a:latin typeface="Malgun Gothic"/>
                <a:cs typeface="Malgun Gothic"/>
              </a:rPr>
              <a:t>메인화면을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 가고 싶으면 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Home </a:t>
            </a: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버튼을 눌러 </a:t>
            </a:r>
            <a:endParaRPr lang="en-US" altLang="ko-KR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r>
              <a:rPr lang="ko-KR" altLang="en-US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이동가능</a:t>
            </a:r>
            <a:r>
              <a:rPr lang="en-US" altLang="ko-KR" sz="2200" spc="-140" dirty="0">
                <a:solidFill>
                  <a:srgbClr val="263754"/>
                </a:solidFill>
                <a:latin typeface="Malgun Gothic"/>
                <a:cs typeface="Malgun Gothic"/>
              </a:rPr>
              <a:t>.</a:t>
            </a: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  <a:p>
            <a:pPr marL="12065" marR="5080" indent="-635">
              <a:lnSpc>
                <a:spcPct val="122200"/>
              </a:lnSpc>
              <a:spcBef>
                <a:spcPts val="95"/>
              </a:spcBef>
            </a:pPr>
            <a:endParaRPr lang="en-US" sz="2200" spc="-140" dirty="0">
              <a:solidFill>
                <a:srgbClr val="263754"/>
              </a:solidFill>
              <a:latin typeface="Malgun Gothic"/>
              <a:cs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6BE96C-F9F0-4379-9DAE-9DB5ACA27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03" y="2491818"/>
            <a:ext cx="8819971" cy="63385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0CBE75-EE4F-4FFE-A69D-12492C7E2E33}"/>
              </a:ext>
            </a:extLst>
          </p:cNvPr>
          <p:cNvSpPr/>
          <p:nvPr/>
        </p:nvSpPr>
        <p:spPr>
          <a:xfrm>
            <a:off x="3657600" y="8133245"/>
            <a:ext cx="1371600" cy="578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3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6375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1703</Words>
  <Application>Microsoft Office PowerPoint</Application>
  <PresentationFormat>사용자 지정</PresentationFormat>
  <Paragraphs>236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KoPubWorld돋움체 Bold</vt:lpstr>
      <vt:lpstr>Malgun Gothic Semilight</vt:lpstr>
      <vt:lpstr>Malgun Gothic</vt:lpstr>
      <vt:lpstr>Arial</vt:lpstr>
      <vt:lpstr>Calibri</vt:lpstr>
      <vt:lpstr>Office Theme</vt:lpstr>
      <vt:lpstr>A 조</vt:lpstr>
      <vt:lpstr>Contents</vt:lpstr>
      <vt:lpstr>PowerPoint 프레젠테이션</vt:lpstr>
      <vt:lpstr>DataBase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밝지 않은 색상 깔끔한 모노톤 라이프스타일 피치 덱 프레젠테이션</dc:title>
  <dc:creator>정영하</dc:creator>
  <cp:keywords>DAFb06ynI9w,BAFb05XaxgE</cp:keywords>
  <cp:lastModifiedBy>소 민환</cp:lastModifiedBy>
  <cp:revision>27</cp:revision>
  <dcterms:created xsi:type="dcterms:W3CDTF">2023-02-28T12:51:43Z</dcterms:created>
  <dcterms:modified xsi:type="dcterms:W3CDTF">2023-03-01T14:57:09Z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2023-02-28T00:00:00Z</vt:filetime>
  </property>
  <property fmtid="{D5CDD505-2E9C-101B-9397-08002B2CF9AE}" pid="3" name="Creator">
    <vt:lpwstr>Canva</vt:lpwstr>
  </property>
  <property fmtid="{D5CDD505-2E9C-101B-9397-08002B2CF9AE}" pid="4" name="LastSaved">
    <vt:filetime>2023-02-28T00:00:00Z</vt:filetime>
  </property>
</Properties>
</file>